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5000 dollars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40000 dollars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10000 dollars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20000 dollars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Robert Ford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Peter Abernathy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Man in Black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Arnold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Chris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Craig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Liam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Luke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Tom Clancy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Stephen King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George R.R. Martin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Michael Crichton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Naomie Harris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Emily Blunt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Zoe Saldana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Thandiwe Newton (credited as Thandie Newton)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Hector Escaton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Robert Ford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Bernard Lowe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James Delos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Maeve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Dolores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Charlotte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Bernard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Pawnee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Sweetwater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Springfield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Abilene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Danny Elfman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Williams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Howard Shore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Ramin Djawadi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Westworld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Did you enjoy following the journey of the hosts as they allow their guests to relive every possible fantasy. Then this game show is for you.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daily admission price is mentioned in the first season of HBO’s Westworld?
[B] 40000 dollars
2. By what name is Ed Harris’s character initially known in HBO’s Westworld?
[C] The Man in Black
3. Which Hemsworth brother stars in Westworld
[D] Luke
4. Who wrote and directed the original 1973 film Westworld?
[D] Michael Crichton
5. Maeve is the madame at Sweetwater's local brothel, which British actress plays her
[D] Thandiwe Newton (credited as Thandie Newton)
6. Anthony Hopkins stars in Westworld, but what is the name of his character
[B] Robert Ford
7. "Sometimes I feel like the world out there is calling me." Which character said this line
[B] Dolores
8. What is the name of the central town in Westworld
[B] Sweetwater
9. Who composed the score for HBO’s Westworld?
[D] Ramin Djawadi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daily admission price is mentioned in the first season of HBO’s Westworld?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By what name is Ed Harris’s character initially known in HBO’s Westworld?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Hemsworth brother stars in Westworld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wrote and directed the original 1973 film Westworld?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Maeve is the madame at Sweetwater's local brothel, which British actress plays her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Anthony Hopkins stars in Westworld, but what is the name of his character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"Sometimes I feel like the world out there is calling me." Which character said this line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central town in Westworld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composed the score for HBO’s Westworld?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