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Ahmed Ben Bella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Houari Boumediene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Abdelaziz Bouteflika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Mohamed Boudiaf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Dinar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Sahara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Mojave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Kalahari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Gobi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Constantine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Algiers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Cheb Khaled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Cheb Hasni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Cheb Mami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Cheb Bilal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Arabic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Berber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Lalla Khedidja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Toubkal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Tahat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Djebel Siroua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Samir Nasri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Zinedine Zidane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Lionel Messi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Riyad Mahrez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Algeria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Algeria is a country located in North Africa, bordered by Tunisia, Libya, Niger, Mali, Mauritania, Western Sahara, Morocco, and the Mediterranean Sea. It is the largest country in Africa and the tenth largest in the world. The official language is Arabic, and the population is predominantly Muslim. Algeria is known for its diverse landscape, including the Sahara Desert, the Atlas Mountains, and the Mediterranean coastline. The country's economy is heavily reliant on oil and gas exports, and it has a history of political instability and conflict, including a decade-long civil war in the 1990s. Algeria gained independence from France in 1962.</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Algerian War of Independence leader who later became the first president of Algeria?
[A] Ahmed Ben Bella
2. What is the currency of Algeria?
[D] Dinar
3. What is the national symbol of Algeria?
[A] Eagle
4. What is the largest desert in Algeria?
[A] Sahara Desert
5. What is the capital city of Algeria?
[C] Algiers
6. What is the name of the famous Algerian singer known as the 'King of Rai'?
[A] Cheb Khaled
7. What is the official language of Algeria?
[C] All of the above
8. What is the highest point in Algeria?
[C] Mount Tahat
9. What is the name of the famous Algerian footballer who played for FC Barcelona?
[D] Riyad Mahrez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Algerian War of Independence leader who later became the first president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national symbol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desert in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Algerian singer known as the 'King of Rai'?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Algerian footballer who played for FC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