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Art of the Deal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Art of Negotiation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Art of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Art of the Presidency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Air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Jet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Trump Force 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Trump Express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National Golf Club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National Doral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Trump International Golf Club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Mar-a-Lago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Melania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Karen McDougal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Marla Maples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Ivana Trump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Melania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Karen McDougal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Ivanka Trump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Marla Maples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Tiffany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Barron Trump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Eric Trump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Ivanka Trump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Tower Hotel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White House Hotel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Trump International Hotel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Trump Plaza Hotel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Wharton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London Business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Harvard Business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Stanford Graduate School of Business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Celebrity Show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Celebrity Apprentice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Apprentice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Trump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Donald Trump!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this Donald Trump Quiz is a great way to learn more about the 45th President of the United States. It can help you gain a better understanding of his policies, his views on various issues, and his overall approach to governing. Additionally, it can help you gain a better understanding of the current political climate in the United States. By taking this quiz, you can gain a better understanding of the current state of the country and the issues that are important to the American people. Furthermore, it can help you gain a better understanding of the current political landscape and the various political ideologies that are present in the United States. Taking this quiz can help you gain a better understanding of the current political climate and the various issues that are important to the American people.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Donald Trump's first book?
[A] The Art of the Deal
2. What nickname is used for the Trump Organization’s Boeing 757?
[C] Trump Force One
3. Which Trump private club occupies a historic oceanfront estate in Palm Beach, Florida?
[D] Mar-a-Lago
4. What is the name of Donald Trump's first wife?
[D] Ivana Trump
5. Whom did Donald Trump marry in January 2005?
[A] Melania Trump
6. What is the name of Donald Trump's oldest daughter?
[D] Ivanka Trump
7. What was the Washington, D.C., hotel sold by the Trump Organization in May 2022 called at the time?
[C] Trump International Hotel
8. Which business school did Donald Trump attend?
[A] Wharton
9. In which year did Donald Trump first take office as U.S. president?
[D] 2017
10. Which reality television series did Donald Trump launch in 2004?
[C] The Apprentice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Donald Trump's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nickname is used for the Trump Organization’s Boeing 757?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Trump private club occupies a historic oceanfront estate in Palm Beach, Florida?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Donald Trump's first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Whom did Donald Trump marry in January 2005?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Donald Trump's oldest daughter?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Washington, D.C., hotel sold by the Trump Organization in May 2022 called at the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business school did Donald Trump attend?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year did Donald Trump first take office as U.S.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reality television series did Donald Trump launch in 2004?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