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Osgood Fielding III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Jerry/Daphne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Sugar Kane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Joe/Josephine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Scarecrow, Cowardly Lion and the Wizard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Dorothy, Cowardly Lion and Glinda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Tin Man, Glinda and the Wizard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Dorothy, Scarecrow and Tin 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Hunger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Laughter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Travel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Marilyn Monroe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Audrey Hepburn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Debbie Reynolds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Judy Garland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Scarecrow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Wicked Witch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Glinda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Dorothy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Raindrops Keep Fallin' on My Head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Stormy Weather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Singin' in the Rain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Dancing in the Storm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Humphrey Bogart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Ingrid Bergman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Claude Rains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Sydney Greenstreet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Paul Henreid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Humphrey Bogart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Claude Rains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Ingrid Bergman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Black Pearl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Caledonia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Love Boat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African Queen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Scarlett O'Hara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Rhett Butler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Mammy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Ashley Wilkes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Guess That Classic Movie Quote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Classic movies have gifted us with memorable quotes that transcend time. From "Frankly, my dear, I don't give a damn" in "Gone with the Wind" to "I'm gonna make him an offer he can't refuse" in "The Godfather," these iconic lines capture the essence of their films. "Casablanca's" "Here's looking at you, kid" and "The Wizard of Oz's" "There's no place like home" are etched in cinematic history. Each quote encapsulates a moment, a character, or a theme, becoming cultural touchstones.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character says, 'Nobody's perfect' at the end of 'Some Like It Hot'?
[A] Osgood Fielding III
2. Which trio chants “Lions and tigers and bears, oh my!” in The Wizard of Oz?
[D] Dorothy, Scarecrow and Tin Man
3. What does Scarlett O’Hara vow never to experience again in Gone with the Wind?
[A] Hunger
4. What is the name of the actress who plays the leading lady in 'Singin' in the Rain'?
[C] Debbie Reynolds
5. Which character says, 'Toto, I've a feeling we're not in Kansas anymore.'?
[D] Dorothy
6. Which song does Gene Kelly famously sing while dancing in the rain?
[C] Singin' in the Rain
7. Who said, 'Louis, I think this is the beginning of a beautiful friendship'?
[A] Humphrey Bogart
8. Who said, 'Here's looking at you, kid' in Casablanca?
[B] Humphrey Bogart
9. What is the name of the yacht in 'Some Like It Hot'?
[B] New Caledonia
10. Who said, 'Frankly, my dear, I don't give a damn' in Gone with the Wind?
[B] Rhett Butler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character says, 'Nobody's perfect' at the end of 'Some Like It Hot'?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trio chants “Lions and tigers and bears, oh my!” in The Wizard of Oz?</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does Scarlett O’Hara vow never to experience again in Gone with the Wind?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actress who plays the leading lady in 'Singin' in the 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character says, 'Toto, I've a feeling we're not in Kansas anymore.'?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song does Gene Kelly famously sing while dancing in the 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said, 'Louis, I think this is the beginning of a beautiful friendship'?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said, 'Here's looking at you, kid' in Casablanca?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yacht in 'Some Like It Hot'?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said, 'Frankly, my dear, I don't give a damn' in Gone with the Wind?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