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Tonks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Cornelius Fudge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Firenze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Occlumency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Dark Magic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Remedial Potions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Legilimency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Answer Fanmail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Clean the Trophy Room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 in the Forbidden Forest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Write Lines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Draco and Pansy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Ron and Hermione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Harry and Hermione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Luna and Neville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Professor Weasley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Professor Umbridge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Professor Firenze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Professor Goyle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Daily Prophet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Twenty-five Ways to Mingle with Muggles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Quibbler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New York Times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Zacharias Smith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Cho Chang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Marietta Edgecombe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Lavender Brown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Dumbledore’s Army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Dueling Alliance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Defence Association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Dance Association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saw the attack through Nagini’s eyes in a vision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read a letter from Mrs. Weasley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performed a Seeing Charm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used a magic mirror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flying car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Thestrals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Floo Powder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Brooms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and the Order of the Phoenix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about Harry Potter Book 5.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replaces Professor Trelawney after Umbridge dismisses her in the novel Order of the Phoenix?
[C] Firenze
2. What is Snape teaching Harry during their private lessons?
[A] Occlumency
3. What does Umbridge make Harry do for detention?
[D] Write Lines
4. Which pair becomes Gryffindor prefects at the start of Harry’s fifth year in the novel Order of the Phoenix?
[B] Ron and Hermione
5. Who teaches Defense Against the Dark Arts in Harry Potter and the Order of the Phoenix?
[B] Professor Umbridge
6. Which magazine publishes Harry’s interview about Voldemort’s return in Order of the Phoenix?
[C] The Quibbler
7. In the novel Harry Potter and the Order of the Phoenix, who tells Umbridge about Dumbledore’s Army?
[C] Marietta Edgecombe
8. What name does Harry’s secret defence group finally adopt for the initials D.A.?
[A] Dumbledore’s Army
9. How did Harry know Mr. Weasley was attacked?
[A] He saw the attack through Nagini’s eyes in a vision
10. How do Harry and his friends travel from Hogwarts to the Ministry of Magic for the Department of Mysteries rescue attempt?
[B] Thestrals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replaces Professor Trelawney after Umbridge dismisses her in the novel Order of the Phoenix?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Snape teaching Harry during their private lessons?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does Umbridge make Harry do for detention?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pair becomes Gryffindor prefects at the start of Harry’s fifth year in the novel Order of the Phoenix?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teaches Defense Against the Dark Arts in Harry Potter and the Order of the Phoenix?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magazine publishes Harry’s interview about Voldemort’s return in Order of the Phoenix?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the novel Harry Potter and the Order of the Phoenix, who tells Umbridge about Dumbledore’s Army?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name does Harry’s secret defence group finally adopt for the initials D.A.?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How did Harry know Mr. Weasley was attacked?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do Harry and his friends travel from Hogwarts to the Ministry of Magic for the Department of Mysteries rescue attempt?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