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Baldy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Shasta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San Jacinto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Whitney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Francisco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Diego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Sacramento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Barbara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Paso Robles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Napa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Sonoma Valley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Startup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Tech Valley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Innovation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Silicon Valley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Alcatraz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Pelican Bay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Folsom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Quentin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Francisco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Sacramento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Diego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California, Berkeley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Stanford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Southern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 State University,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California: Golden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California is the most populous state in the United States, located on the West Coast. It is known for its diverse geography, including mountains, beaches, and deserts. The state is home to major cities such as Los Angeles, San Francisco, and San Diego, as well as famous landmarks like the Golden Gate Bridge and Hollywood. California is also a major center for technology and entertainment industries, with Silicon Valley and Hollywood being located there. The state has a strong agricultural industry, producing a variety of crops such as almonds, avocados, and grapes. California is also known for its progressive politics and environmental initiatives.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tallest mountain in California?
[D] Mount Whitney
2. Which city is the most populous city in California?
[A] Los Angeles
3. What is the famous wine region located in Northern California called?
[C] Napa Valley
4. What is the  famous tech hub located in the San Francisco Bay Area known as?
[D] Silicon Valley
5. What is the famous prison located on an island in San Francisco Bay called?
[A] Alcatraz
6. Which city is the capital of California?
[B] Sacramento
7. What is the name of the famous university located in Palo Alto?
[B] Stanford University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tallest mountain in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city is the most populous city in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wine region located in Northern California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tech hub located in the San Francisco Bay Area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prison located on an island in San Francisco Bay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city is the capital of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university located in Palo Alto?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