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the soil is saturated and will not permit additional rainfall to infiltrate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the soil is dry but the rainfall rate exceeds the rate the soil can absorb the rainfall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the soil has experienced surface alterations because of pavement, compaction or fire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the soil is sandy with wider spaces between particles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Floods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Lightning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Hurricanes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Tornadoes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Monsoon patterns are erratic.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rely heavily on underground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crops they raise need unpredictable amounts of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Demand from population growth differs greatly from year to year.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Rain or snow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Evaporation from the oceans and 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Clouds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55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65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Direction and speed of currents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Chlorophyll concentration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Concentration of dissolved salts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 Niño transports moisture from the tropics, saturating the arid soil.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Ocean evaporation fuels heavy rain, feeding rivers that drain out to sea.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 melt from the Himalayan mountains feeds the country's aquifers.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Agriculture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Climate variability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Flood and drought prediction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Soil Moisture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Soil moisture is the amount of water contained in the soil. From agriculture productivity to flood and drought prediction, soil moisture on Earth plays a key role in understanding our planet. How much do you know about Earth’s soil moisture?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is not a soil condition indicating high risk of a flash flood during a rainstorm?
[D] When the soil is sandy with wider spaces between particles
2. Which of the following is the leading cause of weather-related deaths in the U.S.?
[A] Floods
3. Why is it difficult for farmers in parts of India and the Middle East to forecast water shortages?
[B] They rely heavily on underground water.
4. The only way to accurately estimate the amount of soil moisture available to a plant’s roots is to measure it in place.
[D] True
5. The processes and places involved in the water cycle involve
[C] All of the Above
6. About how much of California’s water supply comes from the Sierra Nevada Mountains’ snowpack?
[D] 65 percent
7. Some satellites use one sensor to measure soil moisture over land and another surface property over the ocean. What is this ocean surface property?
[D] Concentration of dissolved salts
8. India is known for its monsoons. Where does the water come from and where does it go?
[B] Ocean evaporation fuels heavy rain, feeding rivers that drain out to sea.
9. Measuring soil moisture (the amount of water in the soil) can help scientists with which of the following:
[B] All of the above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is not a soil condition indicating high risk of a flash flood during a rainstorm?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 following is the leading cause of weather-related deaths in the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is it difficult for farmers in parts of India and the Middle East to forecast water shortages?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only way to accurately estimate the amount of soil moisture available to a plant’s roots is to measure it in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The processes and places involved in the water cycle involve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About how much of California’s water supply comes from the Sierra Nevada Mountains’ snowpack?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Some satellites use one sensor to measure soil moisture over land and another surface property over the ocean. What is this ocean surface property?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India is known for its monsoons. Where does the water come from and where does it 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Measuring soil moisture (the amount of water in the soil) can help scientists with which of the following: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