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Lewiston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Bangor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Balsam Fir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Sugar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Eastern White Pine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Manufacturing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Tourism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Agriculture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Vacationland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Acadia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Lobster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Pine Tree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Old Orchard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Acadia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Portland Head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 Harbor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Jefferson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Katahdin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Bangor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Portland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Lewiston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 Pine Cone and Tassel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 Pine Cone and Tassel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Goldenrod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Common Loon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Black-capped Chickadee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Goldfinch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White-tailed Deer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Gray Wolf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Maine: The Pine Tree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Maine is a state located in the northeastern region of the United States. It is the largest state in New England and the 41st most populous state in the country. The state is known for its rugged coastline, dense forests, and abundant wildlife. It is also famous for its lobster industry, which is one of the largest in the world. Maine has a diverse economy, with industries ranging from agriculture and fishing to manufacturing and tourism. The state is home to several prestigious universities, including the University of Maine and Bowdoin College. Maine is also known for its rich history, which includes Native American settlements, colonial settlements, and a prominent role in the American Revolution.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of Maine?
[D] Augusta
2. What is the state tree of Maine?
[D] Eastern White Pine
3. What is the largest industry in Maine?
[C] Tourism
4. What is the nickname of Maine?
[D] The Pine Tree State
5. What is the most popular tourist attraction in Maine?
[B] Acadia National Park
6. What is the highest point in Maine?
[C] Mount Katahdin
7. What is the largest city in Maine?
[C] Portland
8. What is the state flower of Maine?
[C] White Pine Cone and Tassel
9. What is the state bird of Maine?
[B] Black-capped Chickadee
10. What is the state animal of Maine?
[B] Moose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tree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industry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popular tourist attraction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point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city in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flower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bird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state animal of Maine?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