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Aldebaran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Shalmirane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Ancients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Builders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Guardians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Aldebaran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Diaspar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Guardian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Overmind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Central Computer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Guardian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Overmind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Central Computer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Jeserac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Alvin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Khedron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Rorden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Aldebaran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Shalmirane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Rorden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Khedron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Jeserac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City and the Stars by Arthur C. Clarke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City and the Stars by Arthur C. Clarke Quiz is a great way to test your knowledge of the novel and to see how well you understand the themes and characters. It is also a great way to challenge yourself and to see how much you have learned from reading the book. The quiz will help you to identify any areas of the novel that you may have missed or misunderstood, and it will also help you to remember key points and plot points. Additionally, taking the quiz will help you to gain a better appreciation for the novel and its themes, as well as to gain a better understanding of the author's writing style. Taking the quiz is a great way to deepen your understanding of the novel and to gain a better appreciation for the work of Arthur C. Clarke.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city outside of Diaspar?
[B] Lys
2. What is the name of the ancient race that created Diaspar?
[C] The Builders
3. What is the name of the city in The City and the Stars?
[D] Diaspar
4. What is the name of the computer that runs Diaspar?
[D] The Central Computer
5. What is the name of the mysterious force that Alvin encounters on his journey?
[C] The Overmind
6. What is the name of the protagonist in The City and the Stars?
[B] Alvin
7. What is the name of the planet that Alvin visits on his journey?
[B] Shalmirane
8. What is the name of the robot that accompanies Alvin on his journey?
[B] Khedron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city outside of Diaspar?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ancient race that created Diaspar?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city in The City and the Stars?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computer that runs Diaspar?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mysterious force that Alvin encounters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protagonist in The City and the Stars?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planet that Alvin visits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robot that accompanies Alvin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