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Nobody puts Baby in a corner.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 am your father.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 feel the need, the need for speed.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Show me the money.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Harrison Ford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Mel Gibson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Bruce Willis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Tom Selleck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Back to the Future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Top Gun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Rambo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Die Hard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Demi Moore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Patricia Arquette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Madonna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Jennifer Grey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Shermer High School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Ridgemont High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Hill Valley High School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Hughes High School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Pink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Black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Richard Donner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Robert Zemeckis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George Lucas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Steven Spielberg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Rocky III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Rocky IV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Rocky 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Steven Spielberg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Richard Donner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Joe Dante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 Zemeckis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Firefox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 Thunder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Iron Eagle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Top Gun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Remember 80's Movies? Test Your Pop Culture Knowledge!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1980s was a golden age for movies, with numerous iconic films that continue to be popular today. The era saw the rise of blockbusters, with a mix of genres including action, comedy, sci-fi, and drama. Notable movies from this decade include "Star Wars: Episode V - The Empire Strikes Back," "E.T. the Extra-Terrestrial," "Back to the Future," "Ghostbusters," "Indiana Jones and the Raiders of the Lost Ark," and "The Shining." These movies not only shaped the film industry but also had a significant impact on pop culture, influencing fashion, music, and language. Their enduring popularity is a testament to their timeless appeal and storytelling.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famous line is spoken by Maverick and Goose in Top Gun (1986)?
[C] I feel the need, the need for speed.
2. Who played the lead role in the 1989 film 'Indiana Jones and the Last Crusade'?
[A] Harrison Ford
3. Which 1980s film features Tom Cruise as naval aviator Pete “Maverick” Mitchell?
[B] Top Gun
4. Which actress starred in the 1987 film 'Dirty Dancing'?
[D] Jennifer Grey
5. What is the name of the high school in 'The Breakfast Club'?
[A] Shermer High School
6. What color is Andie’s prom dress in Pretty in Pink?
[A] Pink
7. Who directed Back to the Future (1985)?
[B] Robert Zemeckis
8. For which Rocky film was “Eye of the Tiger” nominated for the Academy Award for Best Original Song?
[B] Rocky III
9. Who directed The Goonies (1985)?
[B] Richard Donner
10. What 1980s movie featured the song 'Take My Breath Away' by Berlin on its soundtrack?
[D] Top Gun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famous line is spoken by Maverick and Goose in Top Gun (1986)?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played the lead role in the 1989 film 'Indiana Jones and the Last Crusade'?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1980s film features Tom Cruise as naval aviator Pete “Maverick” Mitchell?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actress starred in the 1987 film 'Dirty Dancing'?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high school in 'The Breakfast Club'?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color is Andie’s prom dress in Pretty in Pink?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directed Back to the Future (1985)?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For which Rocky film was “Eye of the Tiger” nominated for the Academy Award for Best Original Song?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directed The Goonies (1985)?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1980s movie featured the song 'Take My Breath Away' by Berlin on its soundtrack?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