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 not 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385 not out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365 not 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375 not out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Garfield Michael Sobers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Garfield James Sobers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Garfield St Aubrun Sobers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Garfield David Sobers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Big Bash League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 Premier League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Caribbean Premier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Pakistan Super League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Queen's Park Oval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Wanderers Stadium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Sabina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Kensington Oval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Garfield Sobers: All-rounder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Garfield Sobers Quiz can be a great way to test your knowledge about one of the greatest cricketers of all time. Sir Garfield Sobers is widely regarded as one of the most talented all-rounders in the history of cricket, and his achievements on the field are nothing short of remarkable. He played for the West Indies cricket team for over two decades and was known for his exceptional batting, bowling, and fielding skills.By taking this quiz, you can learn more about Sir Garfield Sobers' life, career, and achievements. You can also test your knowledge about his records, awards, and contributions to the game of cricket. This quiz can be a fun and engaging way to learn more about one of the greatest cricketers of all time and to challenge yourself to see how much you know about his legacy. So, if you are a cricket fan or simply interested in learning more about the sport, taking this quiz can be a great way to expand your knowledge and appreciation of the game.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Sir Garfield Sobers become the first cricketer to hit six sixes in an over in first-class cricket?
[B] 1968
2. What is Sir Garfield Sobers' highest individual score in Test cricket?
[C] 365 not out
3. What is Sir Garfield Sobers' full name?
[C] Garfield St Aubrun Sobers
4. How many wickets did Sir Garfield Sobers take in his Test career?
[D] 235
5. In which year did Sir Garfield Sobers retire from international cricket?
[C] 1974
6. How many times was Sir Garfield Sobers named Wisden Cricketer of the Year?
[D] 2
7. In which domestic T20 league did Sir Garfield Sobers coach the Barbados Tridents?
[C] Caribbean Premier League
8. In which year did Sir Garfield Sobers make his Test debut for the West Indies?
[B] 1954
9. What is the name of the cricket ground in Barbados that has a statue of Sir Garfield Sobers?
[D] Kensington Oval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Sir Garfield Sobers become the first cricketer to hit six sixes in an over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Sir Garfield Sobers' highest individual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Sir Garfield Sobers'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wickets did Sir Garfield Sobers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Sir Garfield Sobers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times was Sir Garfield Sobers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domestic T20 league did Sir Garfield Sobers coach the Barbados Tridents?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Sir Garfield Sobers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cricket ground in Barbados that has a statue of Sir Garfield Sobers?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