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Saturninus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Lucius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Bassianus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Titus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Aaron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Lucius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Tamora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Titus Andronicus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Demetrius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Lavinia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Tamora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Chiron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Tragedy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History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Romance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Comedy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It is a symbol of Titus' madness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It is a symbol of Aaron's treachery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It is a symbol of Tamora's power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It is a symbol of Lavinia's purity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Lavinia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Chiron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Demetrius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Tamora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Lavinia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Titus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Andronicus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Tamora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Saturninus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Marcus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Lucius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Bassianus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Aaron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Tamora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Titus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Lavinia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Kenneth Branagh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Julie Taymor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Franco Zeffirelli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Baz Luhrmann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Titus Andronicus: A Tragic Tale of Revenge and Betrayal</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Titus Andronicus quiz can be a great way to enhance your knowledge and understanding of one of the most controversial and violent plays in the Shakespearean canon. This play is known for its graphic depictions of violence, revenge, and betrayal, and it is often considered one of Shakespeare's most challenging works. By taking this quiz, you can test your knowledge of the play's plot, characters, themes, and literary devices. You can also gain a deeper appreciation for the play's historical and cultural context, as well as its relevance to contemporary issues and debates. Moreover, taking this quiz can help you develop critical thinking skills, as you analyze and interpret the play's complex themes and motifs. You can also learn how to identify and analyze literary devices such as symbolism, imagery, and metaphor, which can be useful in other areas of literature and writing.Overall, taking this  Titus Andronicus quiz can be a fun and engaging way to explore one of Shakespeare's most challenging and controversial works, while also improving your critical thinking and literary analysis skills.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becomes the new Emperor of Rome at the end of the play?
[B] Lucius
2. Who is the main protagonist of Titus Andronicus?
[D] Titus Andronicus
3. Who is the Queen of the Goths?
[C] Tamora
4. What is the genre of Titus Andronicus?
[A] Tragedy
5. What is the significance of the handkerchief in Titus Andronicus?
[D] It is a symbol of Lavinia's purity
6. What is the name of Titus Andronicus' daughter who is raped and mutilated?
[A] Lavinia
7. What is the name of the 1999 film adaptation of Titus Andronicus?
[B] Titus
8. What is the name of Titus Andronicus' eldest son?
[C] Lucius
9. What is the name of the Moorish character in Titus Andronicus?
[A] Aaron
10. Who directed the 1999 film adaptation of Titus Andronicus?
[B] Julie Taymor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becomes the new Emperor of Rome at the end of the play?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is the main protagonist of Titus Andronicus?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is the Queen of the Goths?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genre of Titus Andronicus?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significance of the handkerchief in Titus Andronicus?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Titus Andronicus' daughter who is raped and mutilated?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1999 film adaptation of Titus Andronicus?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Titus Andronicus' eldest 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Moorish character in Titus Andronicus?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directed the 1999 film adaptation of Titus Andronicus?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