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conditional statement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function that returns a value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collection of variables of the same data type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loop that repeats a set of instructions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handle errors and exceptions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define functions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declare variables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loops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ability to overload operators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ability to define multiple functions with the same name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ability of a class to derive properties and characteristics from another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process of allocating memory for an object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variable that stores the memory address of another variable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mechanism for generic programming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hiding of implementation details of a class from other objects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declarative region that provides a scope to identifiers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control structure that manages program flow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function that performs a specific task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blueprint for creating objects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data type that stores multiple values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instance of a class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variable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loop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function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variable that stores the memory address of another variable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declarative region that provides a scope to identifiers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ability of objects of different classes to be treated as if they were objects of the same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hiding of implementation details of a class from other objects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.doc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.txt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.pdf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.cpp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handle errors and exceptions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declarative region that provides a scope to identifiers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ability of objects of different classes to be treated as if they were objects of the same class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mechanism for generic programming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scripting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programming language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query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markup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C++: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C++ is a high-level programming language that is widely used for developing software applications. It is an extension of the C programming language and provides additional features such as object-oriented programming, templates, and exception handling. C++ is known for its efficiency and performance, making it a popular choice for developing operating systems, video games, and other resource-intensive applications. It is also used in the development of software for embedded systems, such as microcontrollers and IoT devices. C++ has a large community of developers and is supported by many compilers and development tools. Its syntax and structure can be complex, but it offers great flexibility and power to developers. Verification: The answer provides a brief overview of C++ language, its features, and its applications without repeating any information.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an array in C++?
[C] A collection of variables of the same data type
2. What is the purpose of try-catch blocks in C++?
[A] To handle errors and exceptions
3. What is inheritance in C++?
[C] The ability of a class to derive properties and characteristics from another class
4. What is a pointer in C++?
[A] A variable that stores the memory address of another variable
5. What is a class in C++?
[C] A blueprint for creating objects
6. What is an object in C++?
[A] An instance of a class
7. What is polymorphism in C++?
[C] The ability of objects of different classes to be treated as if they were objects of the same class
8. What is the file extension for a C++ program?
[D] .cpp
9. What is a namespace in C++?
[B] A declarative region that provides a scope to identifiers
10. What is C++?
[B] A programming language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an array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purpose of try-catch blocks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inheritance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 pointer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class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an object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polymorphism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file extension for a C++ program?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namespace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