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they're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Petunia does not notice the large tawny owl flying past there window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Petunia does not notice the large tawny owl flying past they're window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Petunia does not notice the large tawny owl flying past their window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compliments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complements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Music effects Fluffy, Hagrid's three headed dog and puts him to sleep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Music affects Fluffy, Hagrid's three headed dog and puts him to sleep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Hermione suffers from serious side effects after drinking the polyjuice potion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Hermione suffers from serious side affects after drinking the polyjuice potion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dessert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Frequently Confused Words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Fill in the blank word, Many guards begin to --- into the vicinity as Harry, Ron, and Hermione exit the vault
[D] pour
2. Fill in the blank word, At the end of Diagon Alley, --- is a snowy white building
[C] there
3. Identify the correct sentence
[C] Petunia does not notice the large tawny owl flying past their window
4. Find the correct word, Hermione received a lot of --- for her dress at the Yule ball
[A] compliments
5. Which is the correct sentence
[C] Music affects Fluffy, Hagrid's three headed dog and puts him to sleep
6. Find the correct word, The --- went over the mountain
[A] bear
7. Which is the correct sentence
[A] Hermione suffers from serious side effects after drinking the polyjuice potion
8. Fill in the blank word, Gryffindor might win the match but --- the cup
[B] lose
9. Find the correct word, Harry had a cupcake for ---
[C] dessert
10. Fill in the blank word, Did you --- about the quidditch match today
[A] hear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Fill in the blank word, Many guards begin to --- into the vicinity as Harry, Ron, and Hermione exit the vault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Fill in the blank word, At the end of Diagon Alley, --- is a snowy white building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Identify the correct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Find the correct word, Hermione received a lot of --- for her dress at the Yule ball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is the correct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Find the correct word, The --- went over the mountain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is the correct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Fill in the blank word, Gryffindor might win the match but --- the cup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Find the correct word, Harry had a cupcake for ---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Fill in the blank word, Did you --- about the quidditch match today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