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Hitch-Hiker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Nightmare at 20,000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Monsters Are Due on Maple Street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Eye of the Beholder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Nick of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Midnight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Five Characters in Search of an Exit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 the Real Martian Please Stand 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After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Obsolete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Howling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Burgess Meredith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Klugman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Agnes Moorehead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Shatner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Liz Powell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Barbara Jean Trenton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Millicent Barnes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After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Stop at Willoughby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Lonely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Shatner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Klugman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Burgess Meredith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Rod Serling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Joan Crawford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Barbara Stanwyck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Anne Francis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Agnes Moorehead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Execution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Denton on Doomsday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Last Flight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Eye of the Beholder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Obsolete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Howling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Twilight Zone: Beyond the Unknown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Twilight Zone is a classic American television series that originally aired from 1959 to 1964. It was created by Rod Serling and featured a mix of science fiction, horror, and fantasy stories that often had a twist ending. The show was known for its unique storytelling style and its ability to tackle controversial topics such as racism, war, and nuclear weapons. The Twilight Zone has since become a cultural phenomenon and has been referenced in countless films, TV shows, and other media. It has also been rebooted several times, most recently in 2019.</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original Twilight Zone episode features Mr. Wilson seeing a gremlin on an airplane wing?
[B] Nightmare at 20,000 Feet
2. Which original Twilight Zone episode has troopers questioning diner occupants after finding suspicious tracks?
[D] Will the Real Martian Please Stand Up?
3. Which original Twilight Zone episode involves a woman, a gold thimble, and a department-store mannequin?
[A] The After Hours
4. What actor played the lead role in the episode 'The Invaders'?
[C] Agnes Moorehead
5. Who keeps seeing the same stranger on her road trip in The Twilight Zone’s The Hitch-Hiker?
[C] Nan Adams
6. Which original Twilight Zone episode follows executive Gart Williams dreaming of a peaceful town?
[B] A Stop at Willoughby
7. What actor narrated the majority of The Twilight Zone episodes?
[D] Rod Serling
8. What actress played the lead role in the episode 'The After Hours'?
[C] Anne Francis
9. Which original Twilight Zone episode sends Joe Caswell from 1880 into the future?
[B] Execution
10. Can you name the episode where a woman undergoes surgery to look like everyone else?
[A] The Eye of the Beholder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original Twilight Zone episode features Mr. Wilson seeing a gremlin on an airplane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original Twilight Zone episode has troopers questioning diner occupants after finding suspicious tracks?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original Twilight Zone episode involves a woman, a gold thimble, and a department-store mannequin?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actor played the lead role in the episode 'The Invaders'?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keeps seeing the same stranger on her road trip in The Twilight Zone’s The Hitch-Hiker?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original Twilight Zone episode follows executive Gart Williams dreaming of a peaceful town?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actor narrated the majority of The Twilight Zone episodes?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actress played the lead role in the episode 'The After Hours'?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original Twilight Zone episode sends Joe Caswell from 1880 into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Can you name the episode where a woman undergoes surgery to look like everyone else?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