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Lipids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Chloroplast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Vacuoles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Cellulose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Skin cells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Nerve cells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Stem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 blood cells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Reflection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Refraction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Diffusion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Ribosomes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Mitochondria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Nucleus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Golgi bodies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Mitochondria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Chloroplasts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Vacuoles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DNA and RNA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Prokaryotic and Eukaryotic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Organic and Nonorganic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Protozoic and Mesozoic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Vacuoles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Nucleus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Ribosomes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Mitochondria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of an organism's life functions occure within cells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living things are made of one or more cells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Cells come only from existing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Cells contain DNA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Cell Biology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plant cell wall made up of
[D] Cellulose
2. Eukaryotic cells have a nucleus and membrane-covered organelles
[B] TRUE
3. Prokaryotic cells have a nucleus and membrane-covered organelles
[B] FALSE
4. Which of these cells are specialized cells in humans
[A] Skin cells
5. What is the process used by molecules to move across the cell membrane
[D] Diffusion
6. Which organelle controls all activities of the cell and contains the hereditary material
[C] Nucleus
7. Which organelle is used by plant cells to perform photosynthesis
[C] Chloroplasts
8. What are the 2 groups that all living cells can be classified into
[B] Prokaryotic and Eukaryotic
9. Which organelle produces much of the energy a cell needs to carry out its functions
[D] Mitochondria
10. Which of these statements are part of the cell theory
[B] All living things are made of one or more cells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plant cell wall made up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Eukaryotic cells have a nucleus and membrane-covered organelles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Prokaryotic cells have a nucleus and membrane-covered organelles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cells are specialized cells in humans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process used by molecules to move across the cell membrane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organelle controls all activities of the cell and contains the hereditary material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organelle is used by plant cells to perform photosynthesis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2 groups that all living cells can be classified into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organelle produces much of the energy a cell needs to carry out its functions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statements are part of the cell theory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