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Fransokyo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Chicago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Los Angeles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Stanford University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Massachusetts Institute of Technology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Harvard University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 Fransokyo Institute of Technology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doesn't die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 the beginning of the movie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 the end of the movie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the middle of the movie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By teaching him martial arts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By flying him around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By providing emotional support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By giving him advice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Baymax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Tadashi Hamada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Hiro Hamada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Honey Lemon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Wasabi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 Go Tomago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By trapping him in a force field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By destroying his weapon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By convincing him to surrender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By removing his mask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earn money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avenge his brother's death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become famous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impress his crush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Gogo Tomago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Honey Lemon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Yokai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Fredzilla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Hiro Hamada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Tadashi Hamada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Wasabi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Big Hero 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Big Hero 6 is a 2014 animated movie produced by Walt Disney Animation Studios. The movie is based on a Marvel Comics superhero team of the same name. The story is set in the fictional city of San Fransokyo and follows the adventures of a young robotics prodigy named Hiro Hamada and his robot companion Baymax. Together with a group of friends, they form a team of superheroes to fight against a mysterious villain who threatens the city. The movie received critical acclaim for its animation, characters, and emotional depth. It won the Academy Award for Best Animated Feature in 2015.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Where does the story of Big Hero 6 take place?
[A] San Fransokyo
2. What is the name of the high-tech university in Big Hero 6?
[D] San Fransokyo Institute of Technology
3. When does Hiro's brother Tadashi die?
[D] In the middle of the movie
4. How does Baymax help Hiro in Big Hero 6?
[C] By providing emotional support
5. What is the name of the protagonist in Big Hero 6?
[D] Hiro Hamada
6. Which character in Big Hero 6 has the power to control fire?
[B] Wasabi
7. How does the team defeat Yokai in Big Hero 6?
[D] By removing his mask
8. Why does Hiro join the superhero team in Big Hero 6?
[B] To avenge his brother's death
9. Which villain does the Big Hero 6 team fight against?
[C] Yokai
10. Who is the creator of Baymax in Big Hero 6?
[C] Tadashi Hamada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Where does the story of Big Hero 6 take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high-tech university in Big Hero 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When does Hiro's brother Tadashi die?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does Baymax help Hiro in Big Hero 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protagonist in Big Hero 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character in Big Hero 6 has the power to control fire?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does the team defeat Yokai in Big Hero 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Why does Hiro join the superhero team in Big Hero 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villain does the Big Hero 6 team fight against?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the creator of Baymax in Big Hero 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