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 Celtics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 Bulls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State Warriors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Crab Cakes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Clam Chowder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Lobster Roll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Chips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Worcester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York City Marathon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Los Angeles Marathon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Chicago Marathon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Boston Marathon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Princeton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Green Mountain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Ocean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Bay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Constitution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Jefferson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Benjamin Franklin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Nantucket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Martha's Vineyard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Block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Massachusetts: The Bay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Massachusetts is a state located in the northeastern region of the United States. It is known for its rich history, including the landing of the Pilgrims at Plymouth Rock in 1620 and the Boston Tea Party in 1773. The state is home to several prestigious universities, including Harvard and MIT, and is a hub for technology and innovation. Massachusetts is also known for its beautiful coastal towns, such as Cape Cod and Martha's Vineyard, and its vibrant cities, including Boston, Worcester, and Springfield. The state has a diverse economy, with industries ranging from healthcare and biotechnology to finance and tourism. Massachusetts is also a leader in renewable energy and environmental sustainability.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famous basketball team is located in Massachusetts?
[A] Boston Celtics
2. What famous seafood dish originated in Massachusetts?
[B] Clam Chowder
3. Which city is the capital city of Massachusetts?
[A] Boston
4. Which is the famous marathon that takes place in Massachusetts?
[D] The Boston Marathon
5. Which famous university is located in Cambridge, Massachusetts?
[C] Harvard University
6. What is the nickname of Massachusetts?
[C] The Bay State
7. Which famous historical figure was born in Massachusetts and helped write the Declaration of Independence?
[C] John Adams
8. What famous island is located off the coast of Massachusetts?
[B] Martha's Vineyard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famous basketball team is located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famous seafood dish originated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city is the capital city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is the famous marathon that takes place in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university is located in Cambridge,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famous historical figure was born in Massachusetts and helped write the Declaration of Independence?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famous island is located off the coast of Massachusetts?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