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Paris Hilton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Nicole Richie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Serena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Cindi Crawford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Libra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Scorpio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Sagittarius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Virgo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Psalm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Kim Kardashian: Hollywood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Kim Kardashian: Glamour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Kim Kardashian: Beauty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Kim Kardashian: Selfie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Joy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Song For You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 (Turn It Up)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Beautiful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Businessman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Lawyer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American Idol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Dancing with the Stars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Voice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Family Feud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Kim Kardashian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kept up with Kim Kardashian,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star did Kim work for as a personal assistant, before she became famous?
[A] Paris Hilton
2. What is Kim Kardashian's zodiac sign?
[A] Libra
3. What is the name of Kim Kardashian's first child?
[D] North
4. What is the name of Kim Kardashian's mobile app released in 2014?
[A] Kim Kardashian: Hollywood
5. What was the name of the single Kim released in 2011?
[C] Jam (Turn It Up)
6. What year did Kim Kardashian get married to Kanya West?
[C] 2014
7. What was Kim's father's profession?
[C] Lawyer
8. Which competetion did Kim appear on in 2008?
[B] Dancing with the Stars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star did Kim work for as a personal assistant, before she became famous?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Kim Kardashian's zodiac sign?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Kim Kardashian's first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Kim Kardashian's mobile app released in 2014?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the single Kim released in 2011?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Kim Kardashian get married to Kanya West?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Kim's father's profession?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competetion did Kim appear on in 2008?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