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Dicky Eklund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Sgt. Tommy Saunders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Irving Rosenfeld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Micky Ward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Buck Swope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Reed Rothchild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Jack Horner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Dirk Diggler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Fighter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Boogie Nights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Fear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Departed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Wahlberg Brothers Productions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Wahlberg Productions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Mark Wahlberg Productions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Mark and Donnie Productions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Frank Costello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Dignam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Billy Costigan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Colin Sullivan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John Bennett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Donny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Ted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Rex</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Michael Murphy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Marcus Luttrell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Danny Dietz</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Matthew Axelson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Wahlburgers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Mark and Donnie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Wahlberg Family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Wahlbergs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Mark Wahlberg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Mark Michael Wahlberg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Mark Robert Michael Wahlberg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Mark Robert Wahlberg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Mark Wahlberg: From Rapper to Hollywood Star</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this Hollywood actor Mark Wahlberg quiz can be a fun and informative way to test your knowledge about one of the most popular actors in the entertainment industry. Mark Wahlberg has been a part of some of the biggest blockbuster movies and TV shows, and his career has spanned over three decades. By taking this quiz, you can learn more about his life, career, and achievements.Moreover, this quiz can also help you discover some interesting facts about Mark Wahlberg that you may not have known before. It can also be a great way to challenge yourself and see how much you really know about this talented actor. Whether you are a die-hard fan or just someone who enjoys watching movies, this quiz can be a great way to test your knowledge and have some fun at the same time. So, take the quiz and see how well you know Mark Wahlberg!</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How many Academy Award nominations has Mark Wahlberg received?
[B] 2
2. What is the name of the character Mark Wahlberg played in The Fighter?
[D] Micky Ward
3. What is the name of the character Mark Wahlberg played in Boogie Nights?
[D] Dirk Diggler
4. What was Mark Wahlberg's first major acting role?
[C] Fear
5. What is the name of Mark Wahlberg's production company?
[C] Mark Wahlberg Productions
6. What is the name of the character Mark Wahlberg played in The Departed?
[C] Billy Costigan
7. What is the name of the character Mark Wahlberg played in Ted?
[A] John Bennett
8. What is the name of the character Mark Wahlberg played in Lone Survivor?
[B] Marcus Luttrell
9. What is the name of the reality show Mark Wahlberg produced about his family?
[A] Wahlburgers
10. What is Mark Wahlberg's birth name?
[C] Mark Robert Michael Wahlberg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How many Academy Award nominations has Mark Wahlberg received?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character Mark Wahlberg played in The Fighter?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character Mark Wahlberg played in Boogie Nights?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was Mark Wahlberg's first major acting role?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Mark Wahlberg's production company?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character Mark Wahlberg played in The Departed?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character Mark Wahlberg played in Ted?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character Mark Wahlberg played in Lone Survivor?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reality show Mark Wahlberg produced about his family?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Mark Wahlberg's birth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