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3.5 Billion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4.5 Billion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5.5 Billion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2.5 Billion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Skin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Kelvin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Decibel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Stomach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Eyes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Throat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Paxillus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Umbilicus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Gorilla Gorilla Gorilla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Gorilla Beringei Graueri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Gorilla Beringei Beringei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Gorilla Gorilla Diehli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Uranium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Sulfur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Hydrogen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Niels Henrik David Bohr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Ernest Rutherford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 John Thomson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Archimedes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Colossal Squid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Giraffe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Science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Science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About how old is Earth?
[B] 4.5 Billion Years
2. Down Syndrome is usually caused by an extra copy of which chromosome?
[C] 21
3. The medical condition osteoporosis affects which part of the body?
[C] Bones
4. What is radiation measured in?
[B] Gray
5. Which part of the body does glaucoma affect?
[B] Eyes
6. The medical term for the belly button is which of the following?
[D] Umbilicus
7. The Western Lowland Gorilla is scientifically know as?
[A] Gorilla Gorilla Gorilla
8. What element on the periodic table has 92 electrons?
[A] Uranium
9. Which one of these scientists conducted the Gold Foil Experiment which concluded that atoms are mostly made of empty space?
[B] Ernest Rutherford
10. What is the largest animal currently on Earth?
[A] Blue Whale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About how old is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Down Syndrome is usually caused by an extra copy of which chromosome?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medical condition osteoporosis affects which part of the body?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radiation measured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part of the body does glaucoma affect?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medical term for the belly button is which of the following?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Western Lowland Gorilla is scientifically know 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element on the periodic table has 92 electrons?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one of these scientists conducted the Gold Foil Experiment which concluded that atoms are mostly made of empty space?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largest animal currently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