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the morning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the afternoon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the evening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At midnight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 Charming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Prince Eric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Prince Adam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Prince Phillip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 tomato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 pumpkin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 watermelon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 cucumber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Flora and Fauna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Jasmine and Ariel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Anastasia and Drizella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Belle and Aurora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Flora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Fauna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Fairy Godmother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Merryweather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Birds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Horses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Maleficent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Ursula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Queen Grimhilde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Lady Tremaine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 small village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forest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 a big city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castle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Meeko and Flit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Timon and Pumbaa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Gus and Jaq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Thumper and Flower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sends her on a wild goose chase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breaks the glass slipper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locks her in her room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hides the glass slipper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Cinderella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Cinderella is a classic Disney movie that tells the story of a young girl who is mistreated by her stepmother and stepsisters. Despite her difficult circumstances, Cinderella remains kind and hopeful, dreaming of a better life. With the help of her fairy godmother, she attends a royal ball and captures the heart of the prince. However, she must leave before midnight, leaving behind only a glass slipper. The prince searches the kingdom for the owner of the slipper, eventually finding Cinderella and marrying her. The movie is a timeless tale of love, perseverance, and the power of kindness.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When does the Fairy Godmother appear to help Cinderella?
[C] In the evening
2. What is the name of Cinderella's prince?
[A] Prince Charming
3. What does Cinderella's fairy godmother turn into a carriage?
[B] A pumpkin
4. Who are Cinderella's step-sisters?
[C] Anastasia and Drizella
5. What is the name of Cinderella's fairy godmother?
[C] Fairy Godmother
6. What does the fairy godmother turn the mice into to help Cinderella?
[D] Horses
7. Who is Cinderella's stepmother?
[D] Lady Tremaine
8. Where does Cinderella live?
[A] In a small village
9. Who are Cinderella's animal friends?
[C] Gus and Jaq
10. How does Cinderella's stepmother prevent her from trying on the glass slipper?
[C] She locks her in her room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When does the Fairy Godmother appear to help Cinderella?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Cinderella's prince?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does Cinderella's fairy godmother turn into a carriage?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are Cinderella's step-sisters?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Cinderella's fairy godmother?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does the fairy godmother turn the mice into to help Cinderella?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is Cinderella's stepmother?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Where does Cinderella live?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Who are Cinderella's animal friends?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does Cinderella's stepmother prevent her from trying on the glass slipper?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