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South Dillon High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Dillon High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 Dillon High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 Dillon High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Luke Cafferty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 Saracen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Vince Howard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 Riggins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Tami Taylor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Tyra Collette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Lyla Garrity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Julie Taylor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Jason Street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Eric Taylor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Buddy Garrity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 Riggins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Jesse Plemons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Scott Porter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Kyle Chandler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Taylor Kitsch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Soldier Field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Lambeau 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Kuempel Stadium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 Bowl Stadium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Houston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Dillon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Dallas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Austin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Jason Street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 Saracen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 Riggins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Vince Howard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Aimee Teegarden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Connie Britton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Minka Kelly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Adrianne Palicki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Joe McCoy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Wade Aikman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Kyle Chandler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Eric Taylor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Friday Night Lights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Friday Night Lights is a critically acclaimed American television drama series that aired from 2006 to 2011. The show is based on the book and film of the same name and follows the lives of high school football players, their families, and the community of Dillon, Texas. The show explores themes of family, friendship, love, and the pressures of small-town life. It features a talented ensemble cast, including Kyle Chandler, Connie Britton, and Taylor Kitsch. Friday Night Lights received widespread critical acclaim for its realistic portrayal of small-town life and its nuanced characters. It won numerous awards and is considered one of the greatest television dramas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high school is home to the Panthers in the first season of Friday Night Lights?
[B] Dillon High School
2. Which character is the Dillon Panthers’ fullback in the first season of Friday Night Lights?
[D] Tim Riggins
3. What is the name of the coach's wife who becomes a guidance counselor at East Dillon High School?
[A] Tami Taylor
4. Who is the head coach of the Dillon Panthers in the first season?
[B] Eric Taylor
5. Which actor played the role of Tim Riggins?
[D] Taylor Kitsch
6. Which real stadium was used as the Panthers’ football field in the Friday Night Lights pilot?
[C] Kuempel Stadium
7. In which town does Friday Night Lights take place?
[B] Dillon
8. What is the name of the paralyzed former quarterback who becomes a coach?
[A] Jason Street
9. Who plays Tami Taylor in Friday Night Lights?
[B] Connie Britton
10. Which coach takes over the East Dillon Lions at the start of Friday Night Lights Season 4?
[D] Eric Taylor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high school is home to the Panthers in the first season of Friday Night Lights?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character is the Dillon Panthers’ fullback in the first season of Friday Night Lights?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coach's wife who becomes a guidance counselor at East Dillon High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head coach of the Dillon Panthers in the first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actor played the role of Tim Riggins?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real stadium was used as the Panthers’ football field in the Friday Night Lights pilot?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town does Friday Night Lights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paralyzed former quarterback who becomes a coach?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plays Tami Taylor in Friday Night Lights?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coach takes over the East Dillon Lions at the start of Friday Night Lights Season 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