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Ohms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Faradays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Coulombs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Amperes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Faradays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Henries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Weber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Amperes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Volts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Coulombs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Faradays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Amperes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Farads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Faradays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Henries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Amperes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Magnetic permeance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Electrical resistance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Real power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Magnetic field density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Weber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Amperes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Henries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Faradays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Siemens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Amperes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Faradays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Coulombs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Inductance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Complex power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Real power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Electric Charge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Volt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Ampere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Watt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Coulomb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Ohms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Faradays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Amperes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Coulombs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Electric and Magnetic SI Units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the Electric and Magnetic SI Units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SI unit of electrical resistance?
[A] Ohms
2. What is the SI unit of electrical inductance?
[B] Henries
3. What is the SI unit of electrical potential difference?
[A] Volts
4. What is the SI unit of electrical capacitance?
[A] Farads
5. Tesla is the SI unit for
[D] Magnetic field density
6. What is the SI unit of magnetic flux?
[A] Weber
7. What is the SI unit of electrical conductance?
[A] Siemens
8. Voltampere is the SI unit for
[B] Complex power
9. What is the SI unit of Electric Charge?
[D] Coulomb
10. What is the SI unit of electrical current?
[C] Amperes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SI unit of electrical resistance?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SI unit of electrical inductance?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SI unit of electrical potential difference?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SI unit of electrical capacitance?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Tesla is the SI unit for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SI unit of magnetic flux?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SI unit of electrical conductance?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Voltampere is the SI unit for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SI unit of Electric Charge?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SI unit of electrical current?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