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Diego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Allison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Luther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Klaus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Reginald Hargreeves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Allison Hargreeves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Klaus Hargreeves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Vanya Hargreeves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Klaus Hargreeves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Diego Hargreeves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Ben Hargreeves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Luther Hargreeves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Vanya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Reginald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Cha-Cha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Pogo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Grace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Cha-Cha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Eudora Patch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Reginald Hargreeves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Leonard Peabody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Diego Hargreeves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Harold Jenkins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Reginald Hargreeves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Allison Hargreeves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Vanya Hargreeves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Number Five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Diego Hargreeves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Ben Hargreeves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Luther Hargreeves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Reginald Hargreeves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Vanya Hargreeves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Number Five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Reginald Hargreeves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Allison Hargreeves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Klaus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Allison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Diego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Luther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Umbrella Academy</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Umbrella Academy is a Netflix original series based on the comic book series of the same name by Gerard Way and Gabriel Bá. The show follows a dysfunctional family of superheroes who reunite after their adoptive father's death to solve the mystery of his death and prevent an impending apocalypse. Each member of the family has unique powers and personalities, which often clash and create tension within the group. The show features a diverse cast of characters and explores themes of family, identity, and destiny. The Umbrella Academy has received critical acclaim for its storytelling, performances, and visual effects.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character in The Umbrella Academy has the ability to turn anything into a deadly weapon?
[A] Diego
2. Which character can manipulate reality with her words in The Umbrella Academy?
[B] Allison Hargreeves
3. Who can control knives in The Umbrella Academy?
[B] Diego Hargreeves
4. Which character can manipulate reality in The Umbrella Academy?
[A] Vanya
5. Who is a robot in The Umbrella Academy?
[A] Pogo
6. Who is the family patriarch in The Umbrella Academy?
[A] Reginald Hargreeves
7. Which character can manipulate reality in The Umbrella Academy?
[C] Vanya Hargreeves
8. Who can transform into a giant gorilla in The Umbrella Academy?
[C] Luther Hargreeves
9. Which character is the only one without powers in The Umbrella Academy?
[C] Reginald Hargreeves
10. Who can speak to the dead in The Umbrella Academy?
[A] Klaus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character in The Umbrella Academy has the ability to turn anything into a deadly weapon?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character can manipulate reality with her words in The Umbrella Academy?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can control knives in The Umbrella Academy?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character can manipulate reality in The Umbrella Academy?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is a robot in The Umbrella Academy?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is the family patriarch in The Umbrella Academy?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character can manipulate reality in The Umbrella Academy?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 can transform into a giant gorilla in The Umbrella Academy?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character is the only one without powers in The Umbrella Academy?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can speak to the dead in The Umbrella Academy?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