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Michelle Monaghan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Carmen Ejogo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Alexandra Daddario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Rachel McAdams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Lafayette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Abbeville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Ville Platte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Vinci Case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Purcell Case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Yellow King Case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Black Mountain Case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Michelle Monaghan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Alexandra Daddario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Rachel McAdams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Jessica Chastain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West Memphis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Ozark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Fayetteville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Little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Semyon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Reggie Ledoux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Errol Childress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Marty Hart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Chadwick Boseman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B. Jordan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Idris Elba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Mahershala 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Double Deuce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Yellow 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Rusty Nail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Rabbit Hole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Simon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 Pizzolatto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Milch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Cary Joji Fukunaga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True Believers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Vinci 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Church of the Collective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Black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True Detective: Unraveling the Mystery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True Detective is a crime drama television series that premiered on HBO in 2014. The show follows two detectives, Rust Cohle and Martin Hart, as they investigate a series of murders in Louisiana. The narrative is told through multiple timelines, with the detectives being interviewed separately in the present day about the case. The show explores themes of existentialism, nihilism, and the nature of evil. The first season was critically acclaimed and won several awards, while the subsequent seasons received mixed reviews. The show features an ensemble cast, with Matthew McConaughey and Woody Harrelson starring in the first season.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actress played the role of Maggie Hart in True Detective?
[A] Michelle Monaghan
2. Which fictional Louisiana town does the first season of True Detective takes place?
[D] Erath
3. What case does Wayne Hays investigate in the third season of True Detective?
[B] The Purcell Case
4. Who played the role of Ani Bezzerides in the second season of True Detective?
[C] Rachel McAdams
5. In which city is the third season of True Detective set?
[A] West Memphis
6. What is the name of the serial killer in the first season of True Detective?
[C] Errol Childress
7. Who played the role of Wayne Hays in the third season of True Detective?
[D] Mahershala Ali
8. Which bar do Rust and Marty frequent in the first season of True Detective?
[C] The Rusty Nail
9. Who directed the first season of True Detective?
[D] Cary Joji Fukunaga
10. What is the name of the cult in the second season of True Detective?
[C] The Church of the Collective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actress played the role of Maggie Hart in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fictional Louisiana town does the first season of True Detective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case does Wayne Hays investigate in the third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played the role of Ani Bezzerides in the second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city is the third season of True Detective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serial killer in the first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Wayne Hays in the third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bar do Rust and Marty frequent in the first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directed the first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cult in the second season of True Detective?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