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Underneath Your Clothes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Hips Don't Lie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Objection (Tango)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Whenever, Wherever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Magia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Laundry Service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Donde Estan Los Ladrones?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Pies Descalzos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Objection (Tango)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Hips Don't Lie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Whenever, Wherever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Estoy Aqui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Live from Paris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Live from Barcelona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MTV Unplugged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Live &amp; Off the Record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 Dorado World Tour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Oral Fixation Tour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Sun Comes Out World Tour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Tour Anfibio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Shakira: A Life Story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Shakira: A Biography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Shakira: A Journey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Shakira: A Memoir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Pies Descalzos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Magia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Donde Estan Los Ladrones?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Laundry Service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Shakira Elixir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Shakira Rock!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 by Shakira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Shakira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Shakira Mebarak Isabel Ripoll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Shakira Isabel Mebarak Ripoll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Shakira Mebarak Ripoll Isabel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Shakira Isabel Ripoll Mebarak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Donde Estan Los Ladrones?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Laundry Service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Magia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Pies Descalzos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Shakira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Shakira is a Colombian singer, songwriter, dancer, and record producer. She has sold over 70 million records worldwide, making her one of the best-selling Latin music artists of all time. Shakira's music incorporates a range of styles including pop, rock, Latin, and Arabic influences. She is also known for her unique vocal style and her distinctive belly dancing performances. Shakira has won numerous awards throughout her career, including three Grammy Awards, twelve Latin Grammy Awards, and several World Music Awards. In addition to her music career, Shakira is also involved in various philanthropic efforts, particularly those focused on education and early childhood development.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Shakira's first single from her album 'Laundry Service'?
[D] Whenever, Wherever
2. What is the name of Shakira's first studio album?
[A] Magia
3. What is the name of Shakira's first single from her album 'Pies Descalzos'?
[D] Estoy Aqui
4. What is the name of Shakira's first live album?
[C] MTV Unplugged
5. What is the name of Shakira's first world tour?
[D] Tour Anfibio
6. What is the name of Shakira's first book?
[D] Shakira: A Memoir
7. What is the name of Shakira's first Spanish language album?
[A] Pies Descalzos
8. What is the name of Shakira's first fragrance?
[C] S by Shakira
9. What is Shakira's full name?
[B] Shakira Isabel Mebarak Ripoll
10. What is the name of Shakira's first English language album?
[B] Laundry Service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Shakira's first single from her album 'Laundry Service'?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Shakira's first studio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Shakira's first single from her album 'Pies Descalzos'?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Shakira's first live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Shakira's first world tour?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Shakira's first book?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Shakira's first Spanish language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Shakira's first fragrance?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Shakira's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Shakira's first English language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