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Urban Cowboy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Bodyguard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Saturday Night Fever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Purple Rain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Back to the Future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Ghostbusters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Gremlins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Goonies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Hill Valley High School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Rydell High School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Hughes High School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Shermer High School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Docking Bay 94 Cantina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Mos Eisley Cantina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Jabba's Hut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Tatooine Tavern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Jason Priestley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River Phoenix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Corey Feldman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Michael J. Fox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Footloose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Flashdance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Dirty Dancing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Top Gun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Breakin'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Breakin' 2: Electric Boogaloo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Boyz n the Hood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Krush Groove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Mel Gibson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Travolta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Tom Hanks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Tom Cruise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Pink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White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Hughes High School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Shermer High School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Ridgemont High School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Hill Valley High School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80's Movie IQ: A Pop Culture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1980s was a golden age for movies, with numerous iconic films that continue to be popular today. This decade saw the rise of blockbusters, with a mix of genres such as science fiction, fantasy, action, and comedy. Some of the most memorable movies from this era include "Star Wars: Episode V - The Empire Strikes Back" (1980), "Raiders of the Lost Ark" (1981), "E.T. the Extra-Terrestrial" (1982), "Ghostbusters" (1984), "Back to the Future" (1985), "The Princess Bride" (1987), and "Indiana Jones and the Last Crusade" (1989). These films not only captured the imagination of audiences worldwide but also shaped popular culture, inspiring countless remakes, sequels, and spin-offs. Their enduring appeal is a testament to the creativity and innovation of the filmmakers of the 1980s.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1980s movie had the best-selling soundtrack with over 20 million copies sold worldwide?
[C] Saturday Night Fever
2. Which 1980s movie featured characters wearing 'Back to the Future' branded clothing?
[A] Back to the Future
3. What is the name of the high school in the 1985 movie 'The Breakfast Club' where five students meet for a Saturday detention?
[D] Shermer High School
4. What is the name of the bar in 'Star Wars: Episode IV - A New Hope' where Luke meets Obi-Wan?
[B] Mos Eisley Cantina
5. Who played the character of Marty McFly in 'Back to the Future'?
[D] Michael J. Fox
6. Which 1980s movie had the first Billboard Hot 100 number one single for a movie soundtrack?
[B] Flashdance
7. Which 1980s movie had the first rap song to top the Billboard charts, featured on its soundtrack?
[A] Breakin'
8. Who starred in the 1986 film 'Top Gun' as the hotshot pilot Pete 'Maverick' Mitchell?
[D] Tom Cruise
9. What color was the iconic dress worn by Molly Ringwald's character in 'Pretty in Pink'?
[A] Pink
10. What is the name of the high school in 'The Breakfast Club'?
[B] Shermer High School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1980s movie had the best-selling soundtrack with over 20 million copies sold worldwide?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1980s movie featured characters wearing 'Back to the Future' branded clothing?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high school in the 1985 movie 'The Breakfast Club' where five students meet for a Saturday detention?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bar in 'Star Wars: Episode IV - A New Hope' where Luke meets Obi-Wan?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played the character of Marty McFly in 'Back to the Future'?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1980s movie had the first Billboard Hot 100 number one single for a movie soundtrack?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1980s movie had the first rap song to top the Billboard charts, featured on its soundtrack?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starred in the 1986 film 'Top Gun' as the hotshot pilot Pete 'Maverick' Mitchell?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color was the iconic dress worn by Molly Ringwald's character in 'Pretty in Pink'?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high school in 'The Breakfast Club'?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