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MS Dhoni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Suresh Raina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Virat Kohli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Rohit Sharma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 Russell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Virender Sehwag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 Gayle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 de Villiers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Manish Pandey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Rishabh Pant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Shreyas Iyer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Prithvi Shaw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Rajasthan Royals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Royal Challengers Bangalore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Chennai Super Kings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Mumbai Indians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Rashid Khan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Sunil Narine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Jasprit Bumrah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Ravichandran Ashwin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Lasith Malinga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Harbhajan Singh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Dwayne Bravo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Piyush Chawla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Chennai Super Kings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Kolkata Knight Riders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Delhi Capitals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Mumbai Indians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Adam Gilchrist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 Gayle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MS Dhoni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Yuvraj Singh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Indian Premier League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Indian Premier League is a professional men's Twenty20 cricket league was founded by the Board of Control for Cricket in India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leading run-scorer in IPL history?
[C] Virat Kohli
2. Which batsman has the highest strike rate in IPL history?
[A] Andre Russell
3. Who is the youngest player to score an IPL century?
[A] Manish Pandey
4. Which team won the first season of the Indian Premier League?
[A] Rajasthan Royals
5. Which bowler has the best economy rate in IPL history?
[A] Rashid Khan
6. Who is the leading wicket-taker in IPL history?
[C] Dwayne Bravo
7. Which team has won the most IPL titles?
[D] Mumbai Indians
8. Who is the oldest player to score an IPL century?
[A] Adam Gilchrist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leading run-scorer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batsman has the highest strike rate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youngest player to score an IPL century?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team won the first season of the Indian Premier League?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bowler has the best economy rate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leading wicket-taker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team has won the most IPL titles?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oldest player to score an IPL century?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