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Donald Duck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Goofy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Pluto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Mickey Mouse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Goofy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 Duck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Mickey Mouse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Donald Duck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Minnie Mouse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Clarabelle Cow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 Duck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Toolbox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Toodles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Handy Helper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Gadget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Donald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Pluto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Goofy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foot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a magic carpet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car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Clubhouse Choo Choo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they need to solve a problem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the end of the show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the beginning of the show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Whenever they feel like 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be a pet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help the gang solve problems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be a decoration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cause trouble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Donald Duck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Pluto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Goofy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Mickey Mouse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Mickey Mouse Clubhouse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Mickey Mouse Clubhouse is a children's television show that premiered in 2006 on Disney Channel. The show features Mickey Mouse and his friends, including Minnie Mouse, Donald Duck, Daisy Duck, Goofy, and Pluto, as they solve problems and go on adventures. Each episode includes interactive elements, such as asking the audience to help solve puzzles or find hidden objects. The show is aimed at preschoolers and teaches basic skills such as counting, problem-solving, and identifying shapes and colors. It has been praised for its educational content and engaging format. The show has also spawned merchandise and a live stage show.</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is known for his silly antics and funny jokes?
[B] Goofy
2. Who is the leader of the Mickey Mouse Clubhouse gang?
[C] Mickey Mouse
3. Who is the only female character in the main gang?
[D] Daisy Duck
4. What is the name of the gadget that helps the gang solve problems?
[B] Toodles
5. How many seasons did Mickey Mouse Clubhouse have?
[A] 4
6. What is the name of Mickey Mouse's pet dog?
[B] Pluto
7. How do the characters travel around in the show?
[D] In the Clubhouse Choo Choo
8. When do the characters say the magic words 'Meeska, Mooska, Mickey Mouse'?
[A] When they need to solve a problem
9. Why does Toodles appear in every episode?
[B] To help the gang solve problems
10. Which character is the owner of the Clubhouse?
[D] Mickey Mouse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is known for his silly antics and funny jokes?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leader of the Mickey Mouse Clubhouse gang?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only female character in the main gang?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gadget that helps the gang solve problems?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seasons did Mickey Mouse Clubhouse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Mickey Mouse's pet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 the characters travel around in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When do the characters say the magic words 'Meeska, Mooska, Mickey Mouse'?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Why does Toodles appear in every episode?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is the owner of the Clubhouse?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