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Water, wind, ice, and waves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Water, ice, Popsicle, and rocks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Blood, sweat, and tears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Months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Weather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Day and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Weeks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 magma from earth’s mantle breaks throughout the plates or oozes out at the edge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When the magma erupts and it hardens and turns into a volcanoe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 the fire gets between the earth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Long-term change in the average weather patterns on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Process in which heavier particles of an insoluble solid in a liquid settle down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geological process in which earthen materials are worn away and transported by natural forces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When hot materials from the Earth's interior are thrown out of a volcano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Weather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Global Warming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Climate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24 hours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365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365 1/4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When Eath's tectonic plates slide past each other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Earth’s surface that consist of a number of rigid, but moving pieces or plates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Every now and then there is a fragile spot in one of Earth’s plates and a stationary plume of magma erupts through 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Revolution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Rotation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Axis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Earth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about our Earth.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are the agents of erosion?
[A] Water, wind, ice, and waves
2. Which of these is caused by rotation?
[C] Day and night
3. One fourth of the Earth is covered with?
[B] Land
4. How do volcanoes form?
[C] When the magma erupts and it hardens and turns into a volcanoe
5. What is Erosion?
[C] The geological process in which earthen materials are worn away and transported by natural forces
6. Which of these is caused by revolution?
[C] Year
7. How long does the Earth take to complete one Revolution
[B] 24 hours
8. What is a hot spot on Earth?
[A] When Eath's tectonic plates slide past each other
9. What is the spinning movement of the Earth is called
[C] Rotation
10. The Earth spins about an imaginary line which is called
[D] Axis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are the agents of erosion?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is caused by rotation?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One fourth of the Earth is covered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do volcanoes form?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Erosion?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is caused by revolution?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long does the Earth take to complete one Revolution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 hot spot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spinning movement of the Earth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Earth spins about an imaginary line which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