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Blonde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Black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Brown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Red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Joe Jonas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Frankie Jonas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Kevin Jonas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Nick Jonas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Katie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Lena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Maggie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Josie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Debbie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Jill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Cassie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Charlotte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Kate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Lena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Maggie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Jane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Adeline March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Maggie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Vivienne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Lena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Lila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Lydia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Lena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Lana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Screen Actors Guild Award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BAFTA Award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Golden Globe Award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Emmy Award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Northampton, England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Liverpool, England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Manchester, England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Birmingham, England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Adeline March in Another Me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Jean Grey in X-Men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Sansa Stark in Game of Thrones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Heather in Barely Lethal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Are You a True Fan of Sophie Turner? Test Your Knowledge with This Quiz!</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Sophie Turner is a British actress known for her role as Sansa Stark in the HBO series "Game of Thrones." She was born in 1996 in Northampton, England and began acting at a young age. In addition to her work on "Game of Thrones," Turner has also appeared in films such as "X-Men: Apocalypse" and "Dark Phoenix." She is married to musician Joe Jonas and the couple has one child together. In recent years, Turner has become an advocate for mental health awareness and has been open about her own struggles with depression and anxiety.</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Sophie Turner's natural hair color?
[A] Blonde
2. What is the name of Sophie Turner's husband?
[A] Joe Jonas
3. What is the name of Sophie Turner's character in the movie Josie?
[D] Josie
4. What is the name of Sophie Turner's character in the movie Time Freak?
[A] Debbie
5. What is the name of Sophie Turner's character in the TV show Survive?
[D] Jane
6. What is the name of Sophie Turner's character in the TV show The Thirteenth Tale?
[A] Adeline March
7. What is the name of Sophie Turner's character in the movie Heavy?
[B] Lydia
8. What award did Sophie Turner win for her role in Game of Thrones?
[A] Screen Actors Guild Award
9. Where was Sophie Turner born?
[A] Northampton, England
10. What is Sophie Turner's most famous role?
[C] Sansa Stark in Game of Thrones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Sophie Turner's natural hair color?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Sophie Turner's husband?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Sophie Turner's character in the movie Josie?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Sophie Turner's character in the movie Time Freak?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Sophie Turner's character in the TV show Survive?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Sophie Turner's character in the TV show The Thirteenth Tale?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Sophie Turner's character in the movie Heavy?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award did Sophie Turner win for her role in Game of Thrones?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Where was Sophie Turner born?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Sophie Turner's most famous role?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