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Open woodlands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and berries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Seeds and nuts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amphibians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Insects and worms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Pica pica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Corvus brachyrhynchos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Sturnus vulgaris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Cyanocitta cristata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Chirp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Gamebird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Waterfowl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Songbird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11-12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9-10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13-14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12-14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20-22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16-18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24-26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Blue Jay Knowledge: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Blue Jay Quiz is a great way to learn more about the blue jay, a beautiful and intelligent bird. The quiz covers a variety of topics, from the blue jay's physical characteristics to its behavior and habitat. It also provides interesting facts about the blue jay, such as its diet and nesting habits. Taking the quiz can help you gain a better understanding of the blue jay and its place in the natural world. It can also help you appreciate the beauty and intelligence of this amazing bird. Additionally, taking the quiz can help you identify blue jays in the wild, as well as provide you with a better understanding of the bird's behavior and habitat. Taking the Blue Jay Quiz is a great way to learn more about this fascinating bird and its place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habitat do Blue Jays prefer?
[D] Open woodlands
2. What is the average lifespan of a Blue Jay in the wild?
[A] 2-3 years
3. What is the Blue Jay's average weight?
[B] 2-3 ounces
4. What color is the Blue Jay's crest?
[B] Blue
5. What is the Blue Jay's primary diet?
[B] Seeds and nuts
6. What is the scientific name for the Blue Jay?
[D] Cyanocitta cristata
7. What is the Blue Jay's call?
[C] Caw
8. What type of bird is the Blue Jay?
[D] Songbird
9. What is the Blue Jay's average body length?
[C] 9-10 inches
10. What is the Blue Jay's average wingspan?
[A] 12-14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habitat do Blue Jays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Blue Jay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Blue Jay's average weight?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color is the Blue Jay's crest?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Blue Jay's primary diet?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the Blue Jay?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Blue Jay's call?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bird is the Blue Jay?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Blue Jay's average body length?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Blue Jay's average wingspan?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