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Harts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Johnsons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Freemans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Vasquezes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Egyptian gods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Greek gods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Roman gods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Norse gods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Metropolis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Philadelphia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Gotham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Central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Justice League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X-Men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Avengers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Fantastic Four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Zachary Levi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Robert Downey Jr.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Dwayne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Hemsworth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Stark Home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Vasquez Home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Wayne Home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Marvel Home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Thanos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Lex Luthor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Joker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Dr. Sivana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Pedro Peña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Freddy Freeman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Eugene Choi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Mary Bromfield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Hiddleston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Benedict Cumberbatch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Jude Law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Mark Strong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the middle of the movie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 the end of the movie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never meet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the beginning of the movie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Shazam!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"Shazam!" is a 2019 superhero film based on the DC Comics character of the same name. The movie follows the story of a teenage boy named Billy Batson who is granted the power to transform into an adult superhero by saying the word "Shazam!" The film features a mix of action, comedy, and heartwarming moments as Billy learns to navigate his new powers and responsibilities while also dealing with the challenges of being a teenager. "Shazam!" received positive reviews from critics and audiences alike for its fun and lighthearted take on the superhero genre.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foster family that Billy Batson is taken in by?
[D] The Vasquezes
2. Where does Shazam get his powers from?
[B] The Greek gods
3. What is the name of the city where the movie takes place?
[B] Philadelphia
4. What is the name of the superhero team that Shazam is a part of in the comics?
[A] The Justice League
5. Who plays the role of Shazam in the movie?
[A] Zachary Levi
6. What is the name of the foster home where Billy Batson lives?
[B] The Vasquez Home
7. What is the name of the villain who wants to steal Shazam's powers?
[D] Dr. Sivana
8. Which member of Billy's foster family also gains superpowers?
[B] Freddy Freeman
9. Who plays the role of Dr. Sivana in the movie?
[D] Mark Strong
10. When does Billy Batson first meet the wizard Shazam?
[D] At the beginning of the movie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foster family that Billy Batson is taken in by?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does Shazam get his powers from?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city where the movie takes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superhero team that Shazam is a part of in the comics?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plays the role of Shazam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foster home where Billy Batson lives?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villain who wants to steal Shazam's powers?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member of Billy's foster family also gains superpowers?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plays the role of Dr. Sivana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When does Billy Batson first meet the wizard Shazam?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