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Dory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Marlin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Bruce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Jacques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Bloat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Peach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Gill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Nemo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Marlin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Peach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Gill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Bloat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Jacques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Amazon 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Caribbean Sea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Great Barrier Reef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Mediterranean Sea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Goldfish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Guppy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Clownfish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Angelfish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Nemo ran away from home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Nemo was captured by a scuba diver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Nemo was kidnapped by a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Nemo got lost in the ocean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Marlin and Dory get lost in the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dentist releases all the fish back into the ocean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Nemo decides to stay in the ocean with his new friends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Nemo is reunited with Marlin and they return home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doesn't affect the journey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makes them forget about Nemo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helps them remember important details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causes them to get lost frequently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Diana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Daphne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Daisy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Finding Nemo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Finding Nemo is a 2003 animated movie produced by Pixar Animation Studios and released by Walt Disney Pictures. The movie tells the story of a clownfish named Marlin who sets out on a journey to find his son Nemo, who was captured by a diver and taken to a dentist's office in Sydney. Along the way, Marlin meets a forgetful fish named Dory who helps him navigate the ocean and overcome obstacles. The movie features stunning animation, memorable characters, and a heartwarming story about the power of family and friendship. Finding Nemo was a critical and commercial success, grossing over $940 million worldwide and winning the Academy Award for Best Animated Feature.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Nemo's father?
[B] Marlin
2. Which character helps Marlin and Dory escape from a fish tank?
[D] Gill
3. Which character is a forgetful fish?
[B] Dory
4. Which character is the leader of the fish tank in the dentist's office?
[B] Gill
5. Where does Finding Nemo take place?
[C] Great Barrier Reef
6. What type of fish is Nemo?
[C] Clownfish
7. Why does Marlin go on a journey to find Nemo?
[B] Nemo was captured by a scuba diver
8. How does the movie Finding Nemo end?
[D] Nemo is reunited with Marlin and they return home
9. How does Dory's short-term memory loss affect the journey?
[D] It causes them to get lost frequently
10. What is the name of the dentist's niece who helps Nemo escape?
[C] Darla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Nemo's father?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character helps Marlin and Dory escape from a fish tank?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character is a forgetful fish?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character is the leader of the fish tank in the dentist's office?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Where does Finding Nemo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type of fish is Nemo?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Why does Marlin go on a journey to find Nemo?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does the movie Finding Nemo 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How does Dory's short-term memory loss affect the journey?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dentist's niece who helps Nemo escape?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