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Amy Wheatley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Alice Wheatley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Alma Wheatley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Ava Wheatley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Methuen Home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Wheatley Home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Hawthorne Home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Bentley Home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Walter Tevis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Ian McEwan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Philip Roth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Grisham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Wheatley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Fergusson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Shaibel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Ganz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Sarah Harmon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Alice Harmon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Emily Harmon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Beth Harmon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Seattle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Seattle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Chicago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Las Vegas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Newsweek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People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Anatoly Karpov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Vasily Borgov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Boris Spassky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Garry Kasparov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Wheatley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Booth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Ganz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Fergusson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Queen's Gambit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Queen's Gambit is a Netflix original limited series that follows the life of a young orphaned girl named Beth Harmon who discovers her prodigious talent for chess. Set in the 1950s and 60s, the show explores themes of addiction, mental health, and gender roles in a male-dominated sport. The series has received critical acclaim for its strong performances, cinematography, and attention to detail in recreating the time period. It has also sparked a renewed interest in chess, with sales of chess sets and books reportedly increasing since its release. The show is based on the novel of the same name by Walter Tevis.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becomes Beth's adoptive mother?
[C] Alma Wheatley
2. What is the name of the orphanage where Beth lives?
[A] Methuen Home
3. Who wrote the novel adapted into The Queen’s Gambit?
[A] Walter Tevis
4. What is the name of the janitor who teaches Beth how to play chess?
[C] Mr. Shaibel
5. Who is the main character in The Queen's Gambit?
[D] Beth Harmon
6. In which city does Beth train with Benny before her Paris rematch in The Queen’s Gambit?
[B] New York
7. In which city does Beth compete in the U.S. Open in The Queen’s Gambit?
[D] Las Vegas
8. Which magazine publishes a piece about Beth that Benny mentions in The Queen’s Gambit?
[A] Life
9. Who is the Russian chess player who becomes Beth's rival?
[B] Vasily Borgov
10. Which teacher invites young Beth to play a simultaneous exhibition against his chess club?
[C] Mr. Ganz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becomes Beth's adoptive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orphanage where Beth lives?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wrote the novel adapted into The Queen’s Gambit?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janitor who teaches Beth how to play chess?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main character in The Queen's Gambit?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city does Beth train with Benny before her Paris rematch in The Queen’s Gambit?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city does Beth compete in the U.S. Open in The Queen’s Gambit?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magazine publishes a piece about Beth that Benny mentions in The Queen’s Gambit?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Russian chess player who becomes Beth's rival?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teacher invites young Beth to play a simultaneous exhibition against his chess club?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