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Lake of the Ozarks, Missouri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Ozark Mountains, Arkansas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Ozark National Forest, Arkansas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Ozark Plateau, Oklahoma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Financial planner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Doctor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Real estate agent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Lawyer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2020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My Dripping Sleep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Sugarwood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Blue Cat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Tonight We Improvise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Janet McTeer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Julia Garner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Sofia Hublitz</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Laura Linney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Season 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Season 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Season 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Season 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Ruth Langmore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Roy Petty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Jonah Byrde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Darlene Snell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Darlene Snell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Helen Pierce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Ruth Langmore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Charlotte Byrde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Season 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Season 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Season 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Season 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Blue Cat Lodge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Lickety Splitz</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Missouri Belle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Rusty Anchor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Ozark - TV Series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Ozark is a gripping crime drama series on Netflix, created by Bill Dubuque and Mark Williams. Premiering in 2017, it stars Jason Bateman and Laura Linney as Marty and Wendy Byrde, a couple entangled in a money laundering scheme for a Mexican drug cartel. Set in the picturesque yet dangerous Ozark region, the show explores the Byrdes' struggle to survive and protect their family amidst escalating threats. With its dark, intense storyline, stellar performances, and intricate character development, Ozark has garnered critical acclaim, earning multiple Emmy nominations and solidifying its status as a must-watch series.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Where is the TV show Ozark primarily set?
[A] Lake of the Ozarks, Missouri
2. What is the occupation of Marty Byrde?
[A] Financial planner
3. In which year did Jason Bateman first receive a Golden Globe nomination for playing Marty Byrde in Ozark?
[C] 2018
4. What is the title of the first episode of Ozark?
[B] Sugarwood
5. Which Ozark actress won the Primetime Emmy Award for Outstanding Supporting Actress in a Drama Series in 2019?
[B] Julia Garner
6. In which season of Ozark does Ruth Langmore start working for Marty?
[D] Season 1
7. Which character is an FBI agent investigating Marty Byrde?
[B] Roy Petty
8. Who is Omar Navarro’s lawyer in Ozark’s third season?
[B] Helen Pierce
9. In Ozark, which season introduces the character of Helen Pierce?
[B] Season 2
10. Which strip club does Marty acquire in Ozark’s first season?
[B] Lickety Splitz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Where is the TV show Ozark primarily set?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occupation of Marty Byrde?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In which year did Jason Bateman first receive a Golden Globe nomination for playing Marty Byrde in Ozark?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title of the first episode of Ozark?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Ozark actress won the Primetime Emmy Award for Outstanding Supporting Actress in a Drama Series in 2019?</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In which season of Ozark does Ruth Langmore start working for Marty?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character is an FBI agent investigating Marty Byrde?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is Omar Navarro’s lawyer in Ozark’s third season?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In Ozark, which season introduces the character of Helen Pierce?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strip club does Marty acquire in Ozark’s first season?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