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Yon-Rogg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Monica Rambeau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Carol Danvers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Wendy Lawson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Skrullos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Torfa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Hala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Kree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Anthony and Joe Russo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Anna Boden and Ryan Fleck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Lana and Lilly Wachowski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Joel and Ethan Coen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Talos was eating a banana without peeling it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Talos calls him Nicholas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Talos offered Fury gum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Talos told Fury he was a skrull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Skrull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Flerken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Bobcat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Kree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Fury is blinded by the Tesseract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Fury loses his eye in a car crash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Goose scratches Fury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Fury loses his eye in a fight with Yon-Rogg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Captain Marvel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How well do you know the powerful superhero Captain Marvel as she gets caught in the middle of a galactic conflict between the Kree and the Skrulls.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Who is the title superhero in the 2019 film Captain Marvel?
[C] Carol Danvers
2. What is the name of the Kree Empire's capital planet
[C] Hala
3. Who directed the 2019 film Captain Marvel?
[B] Anna Boden and Ryan Fleck
4. How did Fury recognize Talos's deception
[B] Talos calls him Nicholas
5. Goose is an alien  ___________.
[B] Flerken
6. In the 2019 film Captain Marvel, how does Nick Fury receive the injury that costs him an eye?
[C] Goose scratches Fury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Who is the title superhero in the 2019 film Captain Marvel?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is the name of the Kree Empire's capital planet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Who directed the 2019 film Captain Marvel?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How did Fury recognize Talos's deception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Goose is an alien  ___________.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In the 2019 film Captain Marvel, how does Nick Fury receive the injury that costs him an eye?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