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8-9 eggs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eggs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6-7 eggs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 eggs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15-20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5-7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10-12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40-45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35-40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25-30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30-35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Mountains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Coastal areas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Forests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Grasslands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35-40 days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40-45 days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30-35 days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25-30 days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Songbird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Raptor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Waterfowl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Seabird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Accipiter gentilis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Falco peregrinus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Pandion haliaetus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Buteo jamaicensis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Insects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Fruits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Small mammals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8-9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6-7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7-8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5-6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Osprey Knowledge: A Quiz for Birdwatchers!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Osprey Quiz is a great way to learn more about the species and its conservation. It is an interactive and fun way to learn about the species and its habitat. The quiz covers a wide range of topics, from the species’ diet and behavior to its conservation status and threats. It also provides an opportunity to learn about the species’ importance to the environment and how we can help protect it. By taking the quiz, you can gain a better understanding of the species and its conservation needs. Additionally, the quiz can help you become more aware of the threats facing the species and how you can help protect it. Taking the Osprey Quiz is a great way to become more informed about the species and its conservation needs.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clutch size of an Osprey?
[B] 2-3 eggs
2. What is the average lifespan of an Osprey in the wild?
[B] 5-7 years
3. What is the average flight speed of an Osprey?
[C] 25-30 mph
4. What type of habitat do Ospreys prefer?
[B] Coastal areas
5. What is the average incubation period for Osprey eggs?
[C] 30-35 days
6. What type of bird is an Osprey?
[B] Raptor
7. What is the scientific name for an Osprey?
[C] Pandion haliaetus
8. What is the primary food source for Ospreys?
[A] Fish
9. What is the average weight of an Osprey?
[B] 2-3 lbs
10. What is the average wingspan of an Osprey?
[B] 5-6 feet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clutch size of an Osprey?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lifespan of an Osprey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flight speed of an Osprey?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type of habitat do Ospreys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incubation period for Osprey eggs?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type of bird is an Osprey?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scientific name for an Osprey?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primary food source for Ospreys?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weight of an Osprey?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average wingspan of an Osprey?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