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Uhura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Scotty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Sulu</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Chekov</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1980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1982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1978</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1984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Law &amp; Order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Six Degrees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Six Feet Under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From Scratch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Academy Award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Screen Actors Guild Award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Teen Choice Award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Golden Globe Award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French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Italian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German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Spanish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Uhura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Anamaria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Neytiri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Gamora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Zoe Yara Saldaña Nazario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Zoe Yvette Saldaña Nazario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Zoe Yolanda Saldaña Nazario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Zoe Yadira Saldaña Nazario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Ballet Babes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Latin Lovers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Salsa Sisters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Mambo Mamas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Hunger Games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Star Trek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Guardians of the Galaxy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Pirates of the Caribbean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Ayesha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Mantis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Nebula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Gamora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Zoe Saldana: From Guardians of the Galaxy to Avatar, How Well Do You Know Her?</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this actress Zoe Saldana quiz can be a fun and informative way to test your knowledge about this talented actress. Zoe Saldana is a well-known actress who has appeared in several blockbuster movies such as Avatar, Guardians of the Galaxy, and Star Trek. She has also received critical acclaim for her performances in smaller independent films. By taking this quiz, you can learn more about Zoe Saldana's life, career, and achievements. You can also test your knowledge about her roles in various movies and TV shows. Additionally, taking this quiz can be a great way to challenge yourself and see how much you know about this talented actress. Overall, taking this Zoe Saldana quiz can be a fun and educational experience for anyone who is a fan of her work or interested in learning more about her. So, why not give it a try and see how much you know about this amazing actress?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character Zoe Saldana plays in the 'Star Trek' movie series?
[A] Uhura
2. In which year was Zoe Saldana born?
[C] 1978
3. Which of the following TV shows did Zoe Saldana NOT appear in?
[C] Six Feet Under
4. Which of the following awards has Zoe Saldana NOT won?
[A] Academy Award
5. Which of the following languages can Zoe Saldana speak fluently?
[D] Spanish
6. What is the name of the character Zoe Saldana plays in the 'Avatar' movie series?
[C] Neytiri
7. What is Zoe Saldana's full name?
[D] Zoe Yadira Saldaña Nazario
8. What is the name of the dance group Zoe Saldana was a part of before becoming an actress?
[C] The Salsa Sisters
9. Which of the following movies does Zoe Saldana NOT appear in?
[A] The Hunger Games
10. What is the name of the character Zoe Saldana plays in the 'Guardians of the Galaxy' movie series?
[D] Gamora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character Zoe Saldana plays in the 'Star Trek' movie series?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In which year was Zoe Saldana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of the following TV shows did Zoe Saldana NOT appear 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of the following awards has Zoe Saldana NOT won?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of the following languages can Zoe Saldana speak fluently?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character Zoe Saldana plays in the 'Avatar' movie series?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Zoe Saldana's full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dance group Zoe Saldana was a part of before becoming an actress?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of the following movies does Zoe Saldana NOT appear 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character Zoe Saldana plays in the 'Guardians of the Galaxy' movie series?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