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volcanic eruption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tornado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storm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plane crash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taking Russell to Paradise Falls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building a new house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giving Russell the grape soda badge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releasing Kevin into the wild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When he loses his job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When he wins the lottery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 his 70th birthday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After he retires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wind blows it there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 is carried by a flock of birds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 is transported by a plane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 is lifted by a hot air balloon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impress his wife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fly to South America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escape from his neighbors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make his house look pretty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Everest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Grand Canyon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Niagara Falls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Paradise Falls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Seattle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Venezuela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Paris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the Eiffel Tower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the Space Needle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the Statue of Liberty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his chimney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Explorer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Discovery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Spirit of Adventure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Endeavour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Kevin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Carl Fredricksen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Russell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Up</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Up is a 2009 animated movie produced by Pixar Animation Studios and distributed by Walt Disney Pictures. The movie follows the story of an elderly widower named Carl Fredricksen who sets out to fulfill his lifelong dream of traveling to South America by tying thousands of balloons to his house and flying it there. Along the way, he meets a young boy named Russell who becomes his unlikely companion. The movie explores themes of love, loss, and adventure, and has been praised for its emotional depth and stunning visuals. Up was a critical and commercial success, grossing over $735 million worldwide and winning two Academy Awards.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event causes Carl and Russell to end up in South America?
[C] A storm
2. How does Carl Fredricksen finally fulfill his promise to Ellie?
[A] By taking Russell to Paradise Falls
3. When does Carl decide to go on an adventure?
[C] On his 70th birthday
4. How does Carl Fredricksen's house end up in South America?
[D] It is lifted by a hot air balloon
5. Why does Carl Fredricksen tie balloons to his house?
[B] To fly to South America
6. Where does Carl Fredricksen want to travel to?
[D] Paradise Falls
7. Where does Up take place?
[B] Venezuela
8. Where does Carl tie thousands of balloons to his house?
[D] To his chimney
9. What is the name of the blimp that Charles Muntz uses to search for the bird?
[C] Spirit of Adventure
10. What is the name of the main character in Up?
[C] Carl Fredricksen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event causes Carl and Russell to end up in South America?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does Carl Fredricksen finally fulfill his promise to Ellie?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When does Carl decide to go on an adventure?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does Carl Fredricksen's house end up in South America?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Why does Carl Fredricksen tie balloons to his house?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does Carl Fredricksen want to travel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Where does Up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Where does Carl tie thousands of balloons to his house?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blimp that Charles Muntz uses to search for the bird?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main character in 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