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Portuguese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Spanish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Creole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English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National Baseball Hall of Fame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Metropolitan Museum of Art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National Toy Hall of Fame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Museum of Modern Art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Dzongkha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Karen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Groma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Ladakhi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Vermont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Rhode Island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Massachusetts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Switzerland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Canada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 Country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Tripoli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Luanda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N'Djamena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Victoria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Guyana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Senegal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Somalia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Liberia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 City, 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Washington, D.C.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 Angelas, 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Houston, TX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Helsinki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Vilnius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Riga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Tallinn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Geography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Geography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official language of Costa Rica?
[B] Spanish
2. What national museum will you find in Cooperstown, New York?
[A] National Baseball Hall of Fame
3. What is the official language of Bhutan?
[A] Dzongkha
4. Which state of the United States is the smallest?
[C] Rhode Island
5. How many rivers are in Saudi Arabia?
[D] 0
6. Which country has the abbreviation "CH"?
[A] Switzerland
7. What is the capital of Seychelles?
[D] Victoria
8. Which is not a country in Africa?
[A] Guyana
9. What is the Capital of the United States?
[B] Washington, D.C.
10. What is the capital of Lithuania?
[B] Vilnius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official language of Costa 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national museum will you find in Cooperstown, New York?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official language of Bhutan?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state of the United States is the smallest?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rivers are in Saudi Arabia?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country has the abbreviation "CH"?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capital of Seychelles?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is not a country in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Capital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capital of Lithuania?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