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NTR Kathanayakudu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Kahaani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Dirty Picture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Mission Mangal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Breathe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Mission Mangal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Kahaani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Dirty Picture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Mission Mangal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Kahaani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Dirty Picture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Urumi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Chaar Sahibzaade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Mission Mangal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Dirty Picture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Kahaani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Mission Mangal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 One Killed Jessica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Kahaani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Dirty Picture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 One Killed Jessica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Parineeta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Kahaani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Dirty Picture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Dirty Picture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Kahaani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Ekk Albela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Mission Mangal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 One Killed Jessica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Parineeta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Kahaani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Dirty Picture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Dirty Picture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Mission Mangal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Ganga Devi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Kahaani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Mission Mangal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Dirty Picture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Kahaani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Vidya Balan: The Bollywood Diva!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Vidya Balan is an Indian film actress who has appeared in numerous Bollywood films. She began her acting career in television, but rose to prominence with her performances in films such as "Parineeta," "The Dirty Picture," and "Kahaani." Balan has won several awards for her work, including a National Film Award and multiple Filmfare Awards. She is known for her versatile acting skills and has portrayed a variety of characters on screen, ranging from a traditional housewife to a bold and glamorous actress. Balan is also a prominent advocate for women's empowerment and has spoken out on issues such as body shaming and gender inequality.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Vidya Balan's first Telugu movie?
[A] NTR Kathanayakudu
2. What is the name of Vidya Balan's first web series?
[A] Breathe
3. What is the name of Vidya Balan's first Tamil movie?
[D] Urumi
4. What is the name of Vidya Balan's first Punjabi movie?
[A] Chaar Sahibzaade
5. What is the name of Vidya Balan's first international movie?
[A] Mission Mangal
6. What is the name of Vidya Balan's debut movie?
[B] Parineeta
7. What is the name of Vidya Balan's first Marathi movie?
[C] Ekk Albela
8. What is the name of Vidya Balan's first National Award winning movie?
[D] The Dirty Picture
9. What is the name of Vidya Balan's first Bhojpuri movie?
[C] Ganga Devi
10. What is the name of Vidya Balan's first Malayalam movie?
[C] Aami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Vidya Balan's first Telugu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Vidya Balan's first web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Vidya Balan's first Tamil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Vidya Balan's first Punjabi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Vidya Balan's first international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Vidya Balan's debut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Vidya Balan's first Marathi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Vidya Balan's first National Award winning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Vidya Balan's first Bhojpuri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Vidya Balan's first Malayalam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