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Royal Challengers Bangalore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Kolkata Knight Riders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Chennai Super Kings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Mumbai Indians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is the only bowler to take 800 Test wickets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is the highest wicket-taker in ODI cricket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All of the above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is the highest wicket-taker in Test cricket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Muttiah Mudaliar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Muralitharan Muttiah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Muttiah Muralitharan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Muralitharan Mudaliar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Muttiah Muralitharan: Spin Bowler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Muttiah Muralitharan Quiz can be a great way to test your knowledge about one of the greatest cricketers of all time. Muralitharan is a Sri Lankan cricketer who is widely regarded as one of the best spin bowlers in the history of the game. He holds several records, including the most wickets in both Test and One Day International cricket.By taking this quiz, you can learn more about Muralitharan's career, his achievements, and his impact on the game of cricket. You can also test your knowledge about his personal life, his playing style, and his contributions to Sri Lankan cricket.Moreover, taking this quiz can be a fun and engaging way to spend your time, especially if you are a cricket fan. It can also help you improve your memory and recall skills, as you try to remember the details about Muralitharan's career and achievements.Overall, taking the Muttiah Muralitharan Quiz can be a great way to learn more about one of the greatest cricketers of all time and test your knowledge about the game of cricket.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many times was Muttiah Muralitharan named Wisden Cricketer of the Year?
[C] 3
2. In which year did Muttiah Muralitharan retire from Test cricket?
[A] 2010
3. What is Muttiah Muralitharan's highest Test score?
[B] 67
4. How many wickets did Muttiah Muralitharan take in his IPL career?
[B] 63
5. How many wickets did Muttiah Muralitharan take in his Test career?
[C] 800
6. Which IPL team did Muttiah Muralitharan play for?
[A] Royal Challengers Bangalore
7. What is Muttiah Muralitharan's legacy in cricket?
[C] All of the above
8. In which year did Muttiah Muralitharan make his Test debut?
[A] 1992
9. What is Muttiah Muralitharan's highest ODI score?
[C] 51
10. What is Muttiah Muralitharan's full name?
[C] Muttiah Muralitharan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many times was Muttiah Muralitharan named Wisden Cricketer of the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year did Muttiah Muralitharan retire from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Muttiah Muralitharan's highest Test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wickets did Muttiah Muralitharan take in his IPL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wickets did Muttiah Muralitharan take in his Test career?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IPL team did Muttiah Muralitharan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Muttiah Muralitharan's legacy in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did Muttiah Muralitharan make his Test debut?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Muttiah Muralitharan's highest ODI score?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Muttiah Muralitharan's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