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Analytical Engine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Analytical Machine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Notes on the Analytical Engine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Analytical Calculator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Science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Computer programming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Mathematics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1845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1875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Mathematics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Science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Computer programming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development of the first computer hardware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development of the first computer programs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development of the first computers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development of the first computer languages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first computer hardware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first computer algorithm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first computer language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first computer program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Lord Wellington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Lord Palmerston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Lord Nelson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Lord Byron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famous mathematician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first computer programmer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famous artist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famous scientist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Ada Lovelace: A Quiz on the Life and Work of the World's First Computer Programmer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Ada Lovelace Quiz is a great way to learn more about the life and accomplishments of one of the most influential women in the history of computing. Ada Lovelace was a mathematician and writer who is credited with being the first computer programmer. She wrote the first algorithm for a machine that could calculate Bernoulli numbers, and her work laid the foundation for modern computing. By taking the Ada Lovelace Quiz, you can learn more about her life and her contributions to the field of computing. You can also gain a better understanding of the importance of her work and how it has shaped the world of computing today. Additionally, taking the quiz can help you gain a greater appreciation for the accomplishments of women in STEM fields. By learning more about Ada Lovelace, you can gain a greater understanding of the importance of women in STEM and the impact they have had on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Ada Lovelace's most famous work?
[C] Notes on the Analytical Engine
2. What did Ada Lovelace write about?
[B] Computer programming
3. What year was Ada Lovelace born?
[A] 1815
4. What did Ada Lovelace's work influence?
[C] Computer programming
5. What did Ada Lovelace's work lead to?
[C] The development of the first computers
6. What did Ada Lovelace's work describe?
[B] The first computer algorithm
7. What was the name of Ada Lovelace's father?
[D] Lord Byron
8. Who was Ada Lovelace?
[B] The first computer programmer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Ada Lovelace's most famous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did Ada Lovelace write about?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was Ada Lovelace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did Ada Lovelace's work influence?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did Ada Lovelace's work lead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did Ada Lovelace's work describe?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Ada Lovelace's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was Ada Lovelace?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