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Luba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Ebebiyin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Malabo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Monte Alen National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Kahuzi-Biega National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Bwindi Impenetrable National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Virunga National Park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5.2 million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3.8 million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2.5 million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1.4 million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Euro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US Dollar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Central African CFA Franc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CFA Franc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Spanish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Portuguese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English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French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Super Eagles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Black Stars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Indomitable Lions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National Nzalang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Hinduism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Islam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Buddhism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Christianity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Soukous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Fang music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Makossa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Highlife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Cameroon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Nimba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Oku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Pico Basile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Equatorial Guinea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Equatorial Guinea is a small country located in Central Africa, bordered by Cameroon to the north and Gabon to the south and east. It is one of the smallest countries in Africa, with a population of approximately 1.4 million people. The official languages are Spanish, French, and Portuguese, and the currency is the Central African CFA franc. The country is rich in oil and gas reserves, which account for the majority of its economy. Despite its wealth, Equatorial Guinea has a poor human rights record and is often criticized for its lack of political freedom and corruption.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capital city of Equatorial Guinea?
[D] Malabo
2. What is the name of the national park in Equatorial Guinea?
[A] Monte Alen National Park
3. What is the population of Equatorial Guinea?
[D] 1.4 million
4. What is the currency of Equatorial Guinea?
[D] CFA Franc
5. What is the official language of Equatorial Guinea?
[A] Spanish
6. What is the name of the Equatorial Guinean football team?
[D] National Nzalang
7. What is the main religion in Equatorial Guinea?
[D] Christianity
8. What is the name of the traditional music of Equatorial Guinea?
[B] Fang music
9. What is the highest point in Equatorial Guinea?
[D] Pico Basile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capital city of Equatorial Guinea?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national park in Equatorial Guinea?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population of Equatorial Guinea?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currency of Equatorial Guinea?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official language of Equatorial Guinea?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Equatorial Guinean football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main religion in Equatorial Guinea?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traditional music of Equatorial Guinea?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highest point in Equatorial Guinea?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