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Brasília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Salvador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Rio de Janeiro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São Paulo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Washington, D.C.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Chicago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Los Angeles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Ottawa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Toronto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Montreal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Vancouver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Chennai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Mumbai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Delhi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Kolkata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Florence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Venice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Cape Town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Pretoria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Durban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Johannesburg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Luxor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Alexandria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Aswan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Cairo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Vienna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Prague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Berlin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Budapest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Concepción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Santiago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Viña del Mar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Valparaíso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Lagos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Ibadan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Abuja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Globetrotter's Capital Challenge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worldly knowledge with this fun and engaging quiz! Match the capitals to their countries and see how well you fare. Suitable for all ages, this quiz is a great way to learn and refresh your geography skills. Good luck, globetrotters!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capital of Brazil?
[A] Brasília
2. What is the capital of the United States?
[B] Washington, D.C.
3. What is the capital of Canada?
[A] Ottawa
4. What is the capital of India?
[C] New Delhi
5. What is the capital of Italy?
[A] Rome
6. What is the capital of South Africa?
[B] Pretoria
7. What is the capital of Egypt?
[D] Cairo
8. What is the capital of Germany?
[C] Berlin
9. What is the capital of Chile?
[B] Santiago
10. What is the capital of Nigeria?
[D] Abuja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capital of Brazil?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capital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capital of Canada?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capital of India?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capital of Italy?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capital of South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capital of Egypt?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capital of Germany?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capital of Chile?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capital of Nigeria?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