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Garden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Gem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Heart of Dixie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Bay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Yellowhammer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Peregrine Falcon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Northern Cardinal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Brown Thrasher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Montgomery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Tuscaloosa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Birmingham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Auburn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Motto of Alabama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Cross of St. Andrew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State seal of Alabama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Three stripes of Red, White and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Passion Flower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Mountain Laurel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American Pasque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Camellia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Alabama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Alabama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Alabama is also known as
[C] The Heart of Dixie
2. Which of these is the state bird of Alabama
[A] Yellowhammer
3. The capital of Alabama is
[A] Montgomery
4. Abbreviation for Alabama is
[D] AL
5. The flag of Alabama has the following symbols
[B] Cross of St. Andrew
6. The state flower of Alabama is
[D] Camellia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Alabama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is the state bird of Alabama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capital of Alabama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Abbreviation for Alabama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flag of Alabama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state flower of Alabama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