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Oswald Cobblepot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Arthur Fleck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Edward Nygma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Napier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Thin Red 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Inherent 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Immigrant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Inherent Vice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Immigrant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Walk the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Gladiator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Gladiator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Die For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Village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I'm Still Here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Walk the 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Walk the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Gladiator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Inherent Vice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Immigrant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Joaquin Rafael Hernandez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Joaquin Rafael Phoenix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Joaquin Rafael Bottom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Joaquin Rafael Garcia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Phoenix Rises: How Well Do You Know Joaquin Phoenix?</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Hollywood actor Joaquin Phoenix quiz can be a fun and informative way to test your knowledge about one of the most talented and versatile actors in the industry. Joaquin Phoenix has been in the limelight for over three decades and has delivered some of the most memorable performances in Hollywood history. From his early days as a child actor to his recent Oscar-winning performance in Joker, Phoenix has proven time and again that he is a force to be reckoned with.By taking this quiz, you can learn more about Phoenix's life, career, and achievements. You can also test your knowledge about his movies, characters, and co-stars. Whether you are a die-hard fan or just a casual moviegoer, this quiz can be a great way to learn more about one of the most talented actors of our time.In conclusion, taking the Joaquin Phoenix quiz can be a fun and educational experience that can help you appreciate the artistry and talent of this Hollywood icon.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Joaquin Phoenix played in the film 'Joker'?
[B] Arthur Fleck
2. In which film does Joaquin Phoenix play Freddie Quell, a troubled World War II Navy veteran?
[A] The Master
3. In which film does Joaquin Phoenix play Theodore, a man who develops a relationship with a computer operating system?
[D] Her
4. For which film did Joaquin Phoenix receive an Academy Award nomination for Supporting Actor?
[B] Gladiator
5. In which film does Joaquin Phoenix play Jimmy, a teenager manipulated by Nicole Kidman’s character?
[B] To Die For
6. What is the name of the film in which Joaquin Phoenix played Johnny Cash?
[B] Walk the Line
7. What is the name of the film for which Joaquin Phoenix won his first Academy Award?
[D] Joker
8. What is the name of the film in which Joaquin Phoenix played a private investigator in Los Angeles?
[A] Inherent Vice
9. In what year was Joaquin Phoenix born?
[B] 1974
10. What is Joaquin Phoenix's birth name?
[C] Joaquin Rafael Bottom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Joaquin Phoenix played in the film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film does Joaquin Phoenix play Freddie Quell, a troubled World War II Navy veteran?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film does Joaquin Phoenix play Theodore, a man who develops a relationship with a computer operating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For which film did Joaquin Phoenix receive an Academy Award nomination for Supporting Actor?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film does Joaquin Phoenix play Jimmy, a teenager manipulated by Nicole Kidman’s character?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film in which Joaquin Phoenix played Johnny Cash?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film for which Joaquin Phoenix won his first Academy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film in which Joaquin Phoenix played a private investigator in Los Angeles?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what year was Joaquin Phoenix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Joaquin Phoenix's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