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Palo Verde Blossom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Sunflower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Saguaro Cactus Blossom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 Marigold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Highway 101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Interstate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Interstate 40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Route 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Flagstaff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Tucson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Phoenix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Tucson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Chandler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Phoenix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Battle of Boot Hill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Shootout at High Noon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Showdown at Dead Man's Gulch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Gunfight at the O.K. Corral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Monument Valley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Powell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Grand Canyon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Sedona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Arizona Cardinals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Phoenix Suns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Phoenix Coyotes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Arizona Diamondbacks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Baldy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Humphreys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Graham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Lemmon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I.M. Pei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Lloyd Wright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Philip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Zaha Hadid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Copper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Grand Canyon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Wild West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Arizona: The Grand Canyon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Arizona is a state located in the southwestern region of the United States. It is the sixth largest state in the country and is known for its diverse geography, including the Grand Canyon, deserts, and mountains. The state has a population of over 7 million people and is home to several major cities, including Phoenix, Tucson, and Mesa. Arizona is also known for its rich Native American history and culture, with 22 federally recognized tribes residing within the state. The economy of Arizona is driven by industries such as tourism, healthcare, and technology. The state is also home to several prestigious universities, including Arizona State University and the University of Arizona.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official state flower of Arizona?
[C] Saguaro Cactus Blossom
2. Which famous road runs through Arizona?
[D] Route 66
3. What is the capital city of Arizona?
[C] Phoenix
4. What is the largest city in Arizona?
[D] Phoenix
5. What is the name of the famous gunfight that took place in Tombstone, Arizona?
[D] The Gunfight at the O.K. Corral
6. What is the most visited tourist attraction in Arizona?
[C] The Grand Canyon
7. What is the name of the NFL team based in Arizona?
[A] Arizona Cardinals
8. What is the highest peak in Arizona?
[B] Humphreys Peak
9. Who is the famous architect who designed many buildings in Arizona?
[B] Frank Lloyd Wright
10. What is Arizona's nickname?
[C] The Grand Canyon State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official state flower of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road runs through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largest city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gunfight that took place in Tombstone,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most visited tourist attraction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NFL team based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peak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famous architect who designed many buildings in Arizona?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Arizona's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